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8" r:id="rId3"/>
    <p:sldId id="269" r:id="rId4"/>
    <p:sldId id="277" r:id="rId5"/>
    <p:sldId id="258" r:id="rId6"/>
    <p:sldId id="274" r:id="rId7"/>
    <p:sldId id="303" r:id="rId8"/>
    <p:sldId id="305" r:id="rId9"/>
    <p:sldId id="302" r:id="rId10"/>
    <p:sldId id="275" r:id="rId11"/>
    <p:sldId id="309" r:id="rId12"/>
    <p:sldId id="310" r:id="rId13"/>
    <p:sldId id="306" r:id="rId14"/>
    <p:sldId id="308" r:id="rId15"/>
    <p:sldId id="307" r:id="rId16"/>
    <p:sldId id="304" r:id="rId17"/>
    <p:sldId id="292" r:id="rId18"/>
    <p:sldId id="276" r:id="rId19"/>
    <p:sldId id="311" r:id="rId20"/>
    <p:sldId id="314" r:id="rId21"/>
    <p:sldId id="313" r:id="rId22"/>
    <p:sldId id="316" r:id="rId23"/>
    <p:sldId id="312" r:id="rId24"/>
    <p:sldId id="315" r:id="rId25"/>
    <p:sldId id="261" r:id="rId26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AFF"/>
    <a:srgbClr val="4F86FF"/>
    <a:srgbClr val="81CBFF"/>
    <a:srgbClr val="A20000"/>
    <a:srgbClr val="A40000"/>
    <a:srgbClr val="9E0000"/>
    <a:srgbClr val="C7450B"/>
    <a:srgbClr val="E24E0C"/>
    <a:srgbClr val="DC614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5" autoAdjust="0"/>
    <p:restoredTop sz="96182" autoAdjust="0"/>
  </p:normalViewPr>
  <p:slideViewPr>
    <p:cSldViewPr snapToGrid="0">
      <p:cViewPr varScale="1">
        <p:scale>
          <a:sx n="93" d="100"/>
          <a:sy n="93" d="100"/>
        </p:scale>
        <p:origin x="91" y="1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715233"/>
          </a:xfrm>
          <a:prstGeom prst="rect">
            <a:avLst/>
          </a:prstGeom>
        </p:spPr>
      </p:pic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8688" y="4126794"/>
            <a:ext cx="6119586" cy="55879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l">
              <a:buNone/>
              <a:defRPr sz="16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www.freepptbackgrounds.net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1058688" y="4833729"/>
            <a:ext cx="6119586" cy="125124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Freepptbackgrounds.net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058688" y="4730320"/>
            <a:ext cx="2555369" cy="0"/>
          </a:xfrm>
          <a:prstGeom prst="line">
            <a:avLst/>
          </a:prstGeom>
          <a:ln>
            <a:solidFill>
              <a:srgbClr val="538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$ḷîḑê"/>
          <p:cNvSpPr/>
          <p:nvPr userDrawn="1"/>
        </p:nvSpPr>
        <p:spPr>
          <a:xfrm>
            <a:off x="-2359" y="-38530"/>
            <a:ext cx="12192000" cy="3783256"/>
          </a:xfrm>
          <a:prstGeom prst="rect">
            <a:avLst/>
          </a:prstGeom>
          <a:gradFill>
            <a:gsLst>
              <a:gs pos="0">
                <a:srgbClr val="81CBFF"/>
              </a:gs>
              <a:gs pos="100000">
                <a:srgbClr val="4F86FF"/>
              </a:gs>
            </a:gsLst>
            <a:lin ang="5400000" scaled="1"/>
          </a:gra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 hasCustomPrompt="1"/>
          </p:nvPr>
        </p:nvSpPr>
        <p:spPr>
          <a:xfrm>
            <a:off x="675698" y="4185069"/>
            <a:ext cx="54191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tr-TR" altLang="zh-CN" dirty="0"/>
              <a:t>Freepptbackgrounds.net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 hasCustomPrompt="1"/>
          </p:nvPr>
        </p:nvSpPr>
        <p:spPr>
          <a:xfrm>
            <a:off x="676814" y="5080419"/>
            <a:ext cx="5419185" cy="101562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CN" dirty="0"/>
              <a:t>www.freepptbackgrounds.net</a:t>
            </a:r>
            <a:endParaRPr lang="zh-CN" altLang="en-US" dirty="0"/>
          </a:p>
        </p:txBody>
      </p:sp>
      <p:sp>
        <p:nvSpPr>
          <p:cNvPr id="6" name="íṥḻiḓe"/>
          <p:cNvSpPr/>
          <p:nvPr/>
        </p:nvSpPr>
        <p:spPr>
          <a:xfrm>
            <a:off x="8316982" y="3324591"/>
            <a:ext cx="935729" cy="2752145"/>
          </a:xfrm>
          <a:custGeom>
            <a:avLst/>
            <a:gdLst>
              <a:gd name="connsiteX0" fmla="*/ 591711 w 935729"/>
              <a:gd name="connsiteY0" fmla="*/ 0 h 2752144"/>
              <a:gd name="connsiteX1" fmla="*/ 478873 w 935729"/>
              <a:gd name="connsiteY1" fmla="*/ 0 h 2752144"/>
              <a:gd name="connsiteX2" fmla="*/ 476121 w 935729"/>
              <a:gd name="connsiteY2" fmla="*/ 0 h 2752144"/>
              <a:gd name="connsiteX3" fmla="*/ 363283 w 935729"/>
              <a:gd name="connsiteY3" fmla="*/ 0 h 2752144"/>
              <a:gd name="connsiteX4" fmla="*/ 0 w 935729"/>
              <a:gd name="connsiteY4" fmla="*/ 2774162 h 2752144"/>
              <a:gd name="connsiteX5" fmla="*/ 952241 w 935729"/>
              <a:gd name="connsiteY5" fmla="*/ 2774162 h 2752144"/>
              <a:gd name="connsiteX6" fmla="*/ 591711 w 935729"/>
              <a:gd name="connsiteY6" fmla="*/ 0 h 27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5729" h="2752144">
                <a:moveTo>
                  <a:pt x="591711" y="0"/>
                </a:moveTo>
                <a:lnTo>
                  <a:pt x="478873" y="0"/>
                </a:lnTo>
                <a:lnTo>
                  <a:pt x="476121" y="0"/>
                </a:lnTo>
                <a:lnTo>
                  <a:pt x="363283" y="0"/>
                </a:lnTo>
                <a:cubicBezTo>
                  <a:pt x="363283" y="1315525"/>
                  <a:pt x="0" y="2774162"/>
                  <a:pt x="0" y="2774162"/>
                </a:cubicBezTo>
                <a:lnTo>
                  <a:pt x="952241" y="2774162"/>
                </a:lnTo>
                <a:cubicBezTo>
                  <a:pt x="954994" y="2774162"/>
                  <a:pt x="591711" y="1315525"/>
                  <a:pt x="591711" y="0"/>
                </a:cubicBezTo>
                <a:close/>
              </a:path>
            </a:pathLst>
          </a:custGeom>
          <a:solidFill>
            <a:srgbClr val="F0E0A8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îŝļïḓe"/>
          <p:cNvSpPr/>
          <p:nvPr/>
        </p:nvSpPr>
        <p:spPr>
          <a:xfrm>
            <a:off x="8603205" y="3236522"/>
            <a:ext cx="385300" cy="825643"/>
          </a:xfrm>
          <a:custGeom>
            <a:avLst/>
            <a:gdLst>
              <a:gd name="connsiteX0" fmla="*/ 385300 w 385300"/>
              <a:gd name="connsiteY0" fmla="*/ 192650 h 825643"/>
              <a:gd name="connsiteX1" fmla="*/ 192650 w 385300"/>
              <a:gd name="connsiteY1" fmla="*/ 850413 h 825643"/>
              <a:gd name="connsiteX2" fmla="*/ 0 w 385300"/>
              <a:gd name="connsiteY2" fmla="*/ 192650 h 825643"/>
              <a:gd name="connsiteX3" fmla="*/ 192650 w 385300"/>
              <a:gd name="connsiteY3" fmla="*/ 0 h 825643"/>
              <a:gd name="connsiteX4" fmla="*/ 385300 w 385300"/>
              <a:gd name="connsiteY4" fmla="*/ 192650 h 82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300" h="825643">
                <a:moveTo>
                  <a:pt x="385300" y="192650"/>
                </a:moveTo>
                <a:cubicBezTo>
                  <a:pt x="385300" y="299984"/>
                  <a:pt x="192650" y="850413"/>
                  <a:pt x="192650" y="850413"/>
                </a:cubicBezTo>
                <a:cubicBezTo>
                  <a:pt x="192650" y="850413"/>
                  <a:pt x="0" y="297232"/>
                  <a:pt x="0" y="192650"/>
                </a:cubicBezTo>
                <a:cubicBezTo>
                  <a:pt x="0" y="85316"/>
                  <a:pt x="85317" y="0"/>
                  <a:pt x="192650" y="0"/>
                </a:cubicBezTo>
                <a:cubicBezTo>
                  <a:pt x="299984" y="0"/>
                  <a:pt x="385300" y="85316"/>
                  <a:pt x="385300" y="192650"/>
                </a:cubicBezTo>
                <a:close/>
              </a:path>
            </a:pathLst>
          </a:custGeom>
          <a:solidFill>
            <a:srgbClr val="FFC72B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îṣľïdê"/>
          <p:cNvSpPr/>
          <p:nvPr/>
        </p:nvSpPr>
        <p:spPr>
          <a:xfrm>
            <a:off x="8578436" y="3123684"/>
            <a:ext cx="412822" cy="247693"/>
          </a:xfrm>
          <a:custGeom>
            <a:avLst/>
            <a:gdLst>
              <a:gd name="connsiteX0" fmla="*/ 434839 w 412821"/>
              <a:gd name="connsiteY0" fmla="*/ 247693 h 247693"/>
              <a:gd name="connsiteX1" fmla="*/ 0 w 412821"/>
              <a:gd name="connsiteY1" fmla="*/ 247693 h 247693"/>
              <a:gd name="connsiteX2" fmla="*/ 35778 w 412821"/>
              <a:gd name="connsiteY2" fmla="*/ 0 h 247693"/>
              <a:gd name="connsiteX3" fmla="*/ 399061 w 412821"/>
              <a:gd name="connsiteY3" fmla="*/ 0 h 24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821" h="247693">
                <a:moveTo>
                  <a:pt x="434839" y="247693"/>
                </a:moveTo>
                <a:lnTo>
                  <a:pt x="0" y="247693"/>
                </a:lnTo>
                <a:lnTo>
                  <a:pt x="35778" y="0"/>
                </a:lnTo>
                <a:lnTo>
                  <a:pt x="399061" y="0"/>
                </a:lnTo>
                <a:close/>
              </a:path>
            </a:pathLst>
          </a:custGeom>
          <a:solidFill>
            <a:srgbClr val="526075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ïsľiḋê"/>
          <p:cNvSpPr/>
          <p:nvPr/>
        </p:nvSpPr>
        <p:spPr>
          <a:xfrm>
            <a:off x="8160109" y="2765905"/>
            <a:ext cx="385300" cy="880686"/>
          </a:xfrm>
          <a:custGeom>
            <a:avLst/>
            <a:gdLst>
              <a:gd name="connsiteX0" fmla="*/ 322001 w 385300"/>
              <a:gd name="connsiteY0" fmla="*/ 0 h 880686"/>
              <a:gd name="connsiteX1" fmla="*/ 0 w 385300"/>
              <a:gd name="connsiteY1" fmla="*/ 330257 h 880686"/>
              <a:gd name="connsiteX2" fmla="*/ 283471 w 385300"/>
              <a:gd name="connsiteY2" fmla="*/ 880686 h 880686"/>
              <a:gd name="connsiteX3" fmla="*/ 399061 w 385300"/>
              <a:gd name="connsiteY3" fmla="*/ 880686 h 880686"/>
              <a:gd name="connsiteX4" fmla="*/ 399061 w 385300"/>
              <a:gd name="connsiteY4" fmla="*/ 0 h 88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300" h="880686">
                <a:moveTo>
                  <a:pt x="322001" y="0"/>
                </a:moveTo>
                <a:lnTo>
                  <a:pt x="0" y="330257"/>
                </a:lnTo>
                <a:lnTo>
                  <a:pt x="283471" y="880686"/>
                </a:lnTo>
                <a:lnTo>
                  <a:pt x="399061" y="880686"/>
                </a:lnTo>
                <a:lnTo>
                  <a:pt x="399061" y="0"/>
                </a:lnTo>
                <a:close/>
              </a:path>
            </a:pathLst>
          </a:custGeom>
          <a:solidFill>
            <a:srgbClr val="CBF060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íṥ1íde"/>
          <p:cNvSpPr/>
          <p:nvPr/>
        </p:nvSpPr>
        <p:spPr>
          <a:xfrm>
            <a:off x="9032539" y="2765905"/>
            <a:ext cx="385300" cy="880686"/>
          </a:xfrm>
          <a:custGeom>
            <a:avLst/>
            <a:gdLst>
              <a:gd name="connsiteX0" fmla="*/ 74307 w 385300"/>
              <a:gd name="connsiteY0" fmla="*/ 0 h 880686"/>
              <a:gd name="connsiteX1" fmla="*/ 399061 w 385300"/>
              <a:gd name="connsiteY1" fmla="*/ 330257 h 880686"/>
              <a:gd name="connsiteX2" fmla="*/ 115590 w 385300"/>
              <a:gd name="connsiteY2" fmla="*/ 880686 h 880686"/>
              <a:gd name="connsiteX3" fmla="*/ 0 w 385300"/>
              <a:gd name="connsiteY3" fmla="*/ 880686 h 880686"/>
              <a:gd name="connsiteX4" fmla="*/ 0 w 385300"/>
              <a:gd name="connsiteY4" fmla="*/ 0 h 88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300" h="880686">
                <a:moveTo>
                  <a:pt x="74307" y="0"/>
                </a:moveTo>
                <a:lnTo>
                  <a:pt x="399061" y="330257"/>
                </a:lnTo>
                <a:lnTo>
                  <a:pt x="115590" y="880686"/>
                </a:lnTo>
                <a:lnTo>
                  <a:pt x="0" y="880686"/>
                </a:lnTo>
                <a:lnTo>
                  <a:pt x="0" y="0"/>
                </a:lnTo>
                <a:close/>
              </a:path>
            </a:pathLst>
          </a:custGeom>
          <a:solidFill>
            <a:srgbClr val="CBF060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iṧḻídê"/>
          <p:cNvSpPr/>
          <p:nvPr/>
        </p:nvSpPr>
        <p:spPr>
          <a:xfrm>
            <a:off x="8290252" y="1629270"/>
            <a:ext cx="990772" cy="1596244"/>
          </a:xfrm>
          <a:custGeom>
            <a:avLst/>
            <a:gdLst>
              <a:gd name="connsiteX0" fmla="*/ 978972 w 990772"/>
              <a:gd name="connsiteY0" fmla="*/ 0 h 1596243"/>
              <a:gd name="connsiteX1" fmla="*/ 505603 w 990772"/>
              <a:gd name="connsiteY1" fmla="*/ 85316 h 1596243"/>
              <a:gd name="connsiteX2" fmla="*/ 32234 w 990772"/>
              <a:gd name="connsiteY2" fmla="*/ 0 h 1596243"/>
              <a:gd name="connsiteX3" fmla="*/ 268919 w 990772"/>
              <a:gd name="connsiteY3" fmla="*/ 1604500 h 1596243"/>
              <a:gd name="connsiteX4" fmla="*/ 505603 w 990772"/>
              <a:gd name="connsiteY4" fmla="*/ 1604500 h 1596243"/>
              <a:gd name="connsiteX5" fmla="*/ 742288 w 990772"/>
              <a:gd name="connsiteY5" fmla="*/ 1604500 h 1596243"/>
              <a:gd name="connsiteX6" fmla="*/ 978972 w 990772"/>
              <a:gd name="connsiteY6" fmla="*/ 0 h 159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772" h="1596243">
                <a:moveTo>
                  <a:pt x="978972" y="0"/>
                </a:moveTo>
                <a:lnTo>
                  <a:pt x="505603" y="85316"/>
                </a:lnTo>
                <a:lnTo>
                  <a:pt x="32234" y="0"/>
                </a:lnTo>
                <a:cubicBezTo>
                  <a:pt x="-110877" y="935729"/>
                  <a:pt x="268919" y="1604500"/>
                  <a:pt x="268919" y="1604500"/>
                </a:cubicBezTo>
                <a:lnTo>
                  <a:pt x="505603" y="1604500"/>
                </a:lnTo>
                <a:lnTo>
                  <a:pt x="742288" y="1604500"/>
                </a:lnTo>
                <a:cubicBezTo>
                  <a:pt x="742288" y="1607252"/>
                  <a:pt x="1119331" y="935729"/>
                  <a:pt x="978972" y="0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2" name="ïśļîḓé"/>
          <p:cNvSpPr/>
          <p:nvPr/>
        </p:nvSpPr>
        <p:spPr>
          <a:xfrm>
            <a:off x="8322486" y="891695"/>
            <a:ext cx="935729" cy="825643"/>
          </a:xfrm>
          <a:custGeom>
            <a:avLst/>
            <a:gdLst>
              <a:gd name="connsiteX0" fmla="*/ 473369 w 935729"/>
              <a:gd name="connsiteY0" fmla="*/ 0 h 825643"/>
              <a:gd name="connsiteX1" fmla="*/ 0 w 935729"/>
              <a:gd name="connsiteY1" fmla="*/ 737575 h 825643"/>
              <a:gd name="connsiteX2" fmla="*/ 473369 w 935729"/>
              <a:gd name="connsiteY2" fmla="*/ 842156 h 825643"/>
              <a:gd name="connsiteX3" fmla="*/ 946738 w 935729"/>
              <a:gd name="connsiteY3" fmla="*/ 737575 h 825643"/>
              <a:gd name="connsiteX4" fmla="*/ 473369 w 935729"/>
              <a:gd name="connsiteY4" fmla="*/ 0 h 82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729" h="825643">
                <a:moveTo>
                  <a:pt x="473369" y="0"/>
                </a:moveTo>
                <a:cubicBezTo>
                  <a:pt x="88069" y="288975"/>
                  <a:pt x="0" y="737575"/>
                  <a:pt x="0" y="737575"/>
                </a:cubicBezTo>
                <a:cubicBezTo>
                  <a:pt x="0" y="737575"/>
                  <a:pt x="211915" y="842156"/>
                  <a:pt x="473369" y="842156"/>
                </a:cubicBezTo>
                <a:cubicBezTo>
                  <a:pt x="734823" y="842156"/>
                  <a:pt x="946738" y="737575"/>
                  <a:pt x="946738" y="737575"/>
                </a:cubicBezTo>
                <a:cubicBezTo>
                  <a:pt x="946738" y="737575"/>
                  <a:pt x="858669" y="288975"/>
                  <a:pt x="473369" y="0"/>
                </a:cubicBezTo>
                <a:close/>
              </a:path>
            </a:pathLst>
          </a:custGeom>
          <a:solidFill>
            <a:srgbClr val="CBF060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ïşḷïḋé"/>
          <p:cNvSpPr/>
          <p:nvPr/>
        </p:nvSpPr>
        <p:spPr>
          <a:xfrm>
            <a:off x="8526145" y="1821920"/>
            <a:ext cx="522907" cy="522907"/>
          </a:xfrm>
          <a:custGeom>
            <a:avLst/>
            <a:gdLst>
              <a:gd name="connsiteX0" fmla="*/ 539420 w 522907"/>
              <a:gd name="connsiteY0" fmla="*/ 269710 h 522907"/>
              <a:gd name="connsiteX1" fmla="*/ 269710 w 522907"/>
              <a:gd name="connsiteY1" fmla="*/ 539420 h 522907"/>
              <a:gd name="connsiteX2" fmla="*/ 1 w 522907"/>
              <a:gd name="connsiteY2" fmla="*/ 269710 h 522907"/>
              <a:gd name="connsiteX3" fmla="*/ 269710 w 522907"/>
              <a:gd name="connsiteY3" fmla="*/ 0 h 522907"/>
              <a:gd name="connsiteX4" fmla="*/ 539420 w 522907"/>
              <a:gd name="connsiteY4" fmla="*/ 269710 h 522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907" h="522907">
                <a:moveTo>
                  <a:pt x="539420" y="269710"/>
                </a:moveTo>
                <a:cubicBezTo>
                  <a:pt x="539420" y="418667"/>
                  <a:pt x="418667" y="539420"/>
                  <a:pt x="269710" y="539420"/>
                </a:cubicBezTo>
                <a:cubicBezTo>
                  <a:pt x="120754" y="539420"/>
                  <a:pt x="1" y="418667"/>
                  <a:pt x="1" y="269710"/>
                </a:cubicBezTo>
                <a:cubicBezTo>
                  <a:pt x="1" y="120753"/>
                  <a:pt x="120754" y="0"/>
                  <a:pt x="269710" y="0"/>
                </a:cubicBezTo>
                <a:cubicBezTo>
                  <a:pt x="418667" y="0"/>
                  <a:pt x="539420" y="120753"/>
                  <a:pt x="539420" y="269710"/>
                </a:cubicBezTo>
                <a:close/>
              </a:path>
            </a:pathLst>
          </a:custGeom>
          <a:solidFill>
            <a:srgbClr val="BFC5F2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iṩ1ïďè"/>
          <p:cNvSpPr/>
          <p:nvPr/>
        </p:nvSpPr>
        <p:spPr>
          <a:xfrm>
            <a:off x="8526145" y="1794398"/>
            <a:ext cx="522907" cy="522907"/>
          </a:xfrm>
          <a:custGeom>
            <a:avLst/>
            <a:gdLst>
              <a:gd name="connsiteX0" fmla="*/ 539420 w 522907"/>
              <a:gd name="connsiteY0" fmla="*/ 269710 h 522907"/>
              <a:gd name="connsiteX1" fmla="*/ 269710 w 522907"/>
              <a:gd name="connsiteY1" fmla="*/ 539420 h 522907"/>
              <a:gd name="connsiteX2" fmla="*/ 1 w 522907"/>
              <a:gd name="connsiteY2" fmla="*/ 269710 h 522907"/>
              <a:gd name="connsiteX3" fmla="*/ 269710 w 522907"/>
              <a:gd name="connsiteY3" fmla="*/ 0 h 522907"/>
              <a:gd name="connsiteX4" fmla="*/ 539420 w 522907"/>
              <a:gd name="connsiteY4" fmla="*/ 269710 h 522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907" h="522907">
                <a:moveTo>
                  <a:pt x="539420" y="269710"/>
                </a:moveTo>
                <a:cubicBezTo>
                  <a:pt x="539420" y="418667"/>
                  <a:pt x="418667" y="539420"/>
                  <a:pt x="269710" y="539420"/>
                </a:cubicBezTo>
                <a:cubicBezTo>
                  <a:pt x="120754" y="539420"/>
                  <a:pt x="1" y="418667"/>
                  <a:pt x="1" y="269710"/>
                </a:cubicBezTo>
                <a:cubicBezTo>
                  <a:pt x="1" y="120753"/>
                  <a:pt x="120754" y="0"/>
                  <a:pt x="269710" y="0"/>
                </a:cubicBezTo>
                <a:cubicBezTo>
                  <a:pt x="418667" y="0"/>
                  <a:pt x="539420" y="120753"/>
                  <a:pt x="539420" y="269710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îṡlïḓe"/>
          <p:cNvSpPr/>
          <p:nvPr/>
        </p:nvSpPr>
        <p:spPr>
          <a:xfrm>
            <a:off x="8570179" y="1838433"/>
            <a:ext cx="440343" cy="440343"/>
          </a:xfrm>
          <a:custGeom>
            <a:avLst/>
            <a:gdLst>
              <a:gd name="connsiteX0" fmla="*/ 451351 w 440343"/>
              <a:gd name="connsiteY0" fmla="*/ 225676 h 440343"/>
              <a:gd name="connsiteX1" fmla="*/ 225675 w 440343"/>
              <a:gd name="connsiteY1" fmla="*/ 451352 h 440343"/>
              <a:gd name="connsiteX2" fmla="*/ -1 w 440343"/>
              <a:gd name="connsiteY2" fmla="*/ 225676 h 440343"/>
              <a:gd name="connsiteX3" fmla="*/ 225675 w 440343"/>
              <a:gd name="connsiteY3" fmla="*/ 0 h 440343"/>
              <a:gd name="connsiteX4" fmla="*/ 451351 w 440343"/>
              <a:gd name="connsiteY4" fmla="*/ 225676 h 44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343" h="440343">
                <a:moveTo>
                  <a:pt x="451351" y="225676"/>
                </a:moveTo>
                <a:cubicBezTo>
                  <a:pt x="451351" y="350313"/>
                  <a:pt x="350313" y="451352"/>
                  <a:pt x="225675" y="451352"/>
                </a:cubicBezTo>
                <a:cubicBezTo>
                  <a:pt x="101038" y="451352"/>
                  <a:pt x="-1" y="350313"/>
                  <a:pt x="-1" y="225676"/>
                </a:cubicBezTo>
                <a:cubicBezTo>
                  <a:pt x="-1" y="101039"/>
                  <a:pt x="101038" y="0"/>
                  <a:pt x="225675" y="0"/>
                </a:cubicBezTo>
                <a:cubicBezTo>
                  <a:pt x="350313" y="0"/>
                  <a:pt x="451351" y="101039"/>
                  <a:pt x="451351" y="225676"/>
                </a:cubicBezTo>
                <a:close/>
              </a:path>
            </a:pathLst>
          </a:custGeom>
          <a:solidFill>
            <a:srgbClr val="364459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ïsļíďê"/>
          <p:cNvSpPr/>
          <p:nvPr/>
        </p:nvSpPr>
        <p:spPr>
          <a:xfrm>
            <a:off x="8572931" y="1863202"/>
            <a:ext cx="440343" cy="412822"/>
          </a:xfrm>
          <a:custGeom>
            <a:avLst/>
            <a:gdLst>
              <a:gd name="connsiteX0" fmla="*/ 222924 w 440343"/>
              <a:gd name="connsiteY0" fmla="*/ 0 h 412821"/>
              <a:gd name="connsiteX1" fmla="*/ 0 w 440343"/>
              <a:gd name="connsiteY1" fmla="*/ 211915 h 412821"/>
              <a:gd name="connsiteX2" fmla="*/ 222924 w 440343"/>
              <a:gd name="connsiteY2" fmla="*/ 423830 h 412821"/>
              <a:gd name="connsiteX3" fmla="*/ 445848 w 440343"/>
              <a:gd name="connsiteY3" fmla="*/ 211915 h 412821"/>
              <a:gd name="connsiteX4" fmla="*/ 222924 w 440343"/>
              <a:gd name="connsiteY4" fmla="*/ 0 h 41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343" h="412821">
                <a:moveTo>
                  <a:pt x="222924" y="0"/>
                </a:moveTo>
                <a:cubicBezTo>
                  <a:pt x="101830" y="0"/>
                  <a:pt x="5505" y="93573"/>
                  <a:pt x="0" y="211915"/>
                </a:cubicBezTo>
                <a:cubicBezTo>
                  <a:pt x="5505" y="330257"/>
                  <a:pt x="104581" y="423830"/>
                  <a:pt x="222924" y="423830"/>
                </a:cubicBezTo>
                <a:cubicBezTo>
                  <a:pt x="344018" y="423830"/>
                  <a:pt x="440343" y="330257"/>
                  <a:pt x="445848" y="211915"/>
                </a:cubicBezTo>
                <a:cubicBezTo>
                  <a:pt x="440343" y="93573"/>
                  <a:pt x="344018" y="0"/>
                  <a:pt x="222924" y="0"/>
                </a:cubicBezTo>
                <a:close/>
              </a:path>
            </a:pathLst>
          </a:custGeom>
          <a:solidFill>
            <a:srgbClr val="526075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iśļîďé"/>
          <p:cNvSpPr/>
          <p:nvPr/>
        </p:nvSpPr>
        <p:spPr>
          <a:xfrm>
            <a:off x="8570179" y="1841185"/>
            <a:ext cx="412822" cy="330257"/>
          </a:xfrm>
          <a:custGeom>
            <a:avLst/>
            <a:gdLst>
              <a:gd name="connsiteX0" fmla="*/ 225676 w 412821"/>
              <a:gd name="connsiteY0" fmla="*/ 0 h 330257"/>
              <a:gd name="connsiteX1" fmla="*/ 0 w 412821"/>
              <a:gd name="connsiteY1" fmla="*/ 225676 h 330257"/>
              <a:gd name="connsiteX2" fmla="*/ 38530 w 412821"/>
              <a:gd name="connsiteY2" fmla="*/ 349522 h 330257"/>
              <a:gd name="connsiteX3" fmla="*/ 421079 w 412821"/>
              <a:gd name="connsiteY3" fmla="*/ 115590 h 330257"/>
              <a:gd name="connsiteX4" fmla="*/ 225676 w 412821"/>
              <a:gd name="connsiteY4" fmla="*/ 0 h 33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821" h="330257">
                <a:moveTo>
                  <a:pt x="225676" y="0"/>
                </a:moveTo>
                <a:cubicBezTo>
                  <a:pt x="101830" y="0"/>
                  <a:pt x="0" y="101829"/>
                  <a:pt x="0" y="225676"/>
                </a:cubicBezTo>
                <a:cubicBezTo>
                  <a:pt x="0" y="272462"/>
                  <a:pt x="13761" y="313745"/>
                  <a:pt x="38530" y="349522"/>
                </a:cubicBezTo>
                <a:lnTo>
                  <a:pt x="421079" y="115590"/>
                </a:lnTo>
                <a:cubicBezTo>
                  <a:pt x="382548" y="44034"/>
                  <a:pt x="308241" y="0"/>
                  <a:pt x="225676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íSľîḋe"/>
          <p:cNvSpPr/>
          <p:nvPr/>
        </p:nvSpPr>
        <p:spPr>
          <a:xfrm>
            <a:off x="8476606" y="3054881"/>
            <a:ext cx="632993" cy="27521"/>
          </a:xfrm>
          <a:custGeom>
            <a:avLst/>
            <a:gdLst>
              <a:gd name="connsiteX0" fmla="*/ 638498 w 632993"/>
              <a:gd name="connsiteY0" fmla="*/ 0 h 27521"/>
              <a:gd name="connsiteX1" fmla="*/ 0 w 632993"/>
              <a:gd name="connsiteY1" fmla="*/ 0 h 27521"/>
              <a:gd name="connsiteX2" fmla="*/ 11008 w 632993"/>
              <a:gd name="connsiteY2" fmla="*/ 27521 h 27521"/>
              <a:gd name="connsiteX3" fmla="*/ 624737 w 632993"/>
              <a:gd name="connsiteY3" fmla="*/ 27521 h 27521"/>
              <a:gd name="connsiteX4" fmla="*/ 638498 w 632993"/>
              <a:gd name="connsiteY4" fmla="*/ 0 h 2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993" h="27521">
                <a:moveTo>
                  <a:pt x="638498" y="0"/>
                </a:moveTo>
                <a:lnTo>
                  <a:pt x="0" y="0"/>
                </a:lnTo>
                <a:cubicBezTo>
                  <a:pt x="2752" y="8257"/>
                  <a:pt x="8256" y="19265"/>
                  <a:pt x="11008" y="27521"/>
                </a:cubicBezTo>
                <a:lnTo>
                  <a:pt x="624737" y="27521"/>
                </a:lnTo>
                <a:cubicBezTo>
                  <a:pt x="630241" y="19265"/>
                  <a:pt x="632993" y="8257"/>
                  <a:pt x="638498" y="0"/>
                </a:cubicBezTo>
                <a:close/>
              </a:path>
            </a:pathLst>
          </a:custGeom>
          <a:solidFill>
            <a:srgbClr val="BFC5F2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iṥľîḍé"/>
          <p:cNvSpPr/>
          <p:nvPr/>
        </p:nvSpPr>
        <p:spPr>
          <a:xfrm>
            <a:off x="8416058" y="2878743"/>
            <a:ext cx="743079" cy="27521"/>
          </a:xfrm>
          <a:custGeom>
            <a:avLst/>
            <a:gdLst>
              <a:gd name="connsiteX0" fmla="*/ 0 w 743079"/>
              <a:gd name="connsiteY0" fmla="*/ 0 h 27521"/>
              <a:gd name="connsiteX1" fmla="*/ 8257 w 743079"/>
              <a:gd name="connsiteY1" fmla="*/ 27521 h 27521"/>
              <a:gd name="connsiteX2" fmla="*/ 751336 w 743079"/>
              <a:gd name="connsiteY2" fmla="*/ 27521 h 27521"/>
              <a:gd name="connsiteX3" fmla="*/ 759592 w 743079"/>
              <a:gd name="connsiteY3" fmla="*/ 0 h 27521"/>
              <a:gd name="connsiteX4" fmla="*/ 0 w 743079"/>
              <a:gd name="connsiteY4" fmla="*/ 0 h 2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079" h="27521">
                <a:moveTo>
                  <a:pt x="0" y="0"/>
                </a:moveTo>
                <a:cubicBezTo>
                  <a:pt x="2752" y="8257"/>
                  <a:pt x="5505" y="19265"/>
                  <a:pt x="8257" y="27521"/>
                </a:cubicBezTo>
                <a:lnTo>
                  <a:pt x="751336" y="27521"/>
                </a:lnTo>
                <a:cubicBezTo>
                  <a:pt x="754088" y="19265"/>
                  <a:pt x="756840" y="8257"/>
                  <a:pt x="75959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C5F2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i$ḷîḓé"/>
          <p:cNvSpPr/>
          <p:nvPr userDrawn="1"/>
        </p:nvSpPr>
        <p:spPr>
          <a:xfrm>
            <a:off x="2603530" y="1210944"/>
            <a:ext cx="880686" cy="330257"/>
          </a:xfrm>
          <a:custGeom>
            <a:avLst/>
            <a:gdLst>
              <a:gd name="connsiteX0" fmla="*/ 0 w 880686"/>
              <a:gd name="connsiteY0" fmla="*/ 305488 h 330257"/>
              <a:gd name="connsiteX1" fmla="*/ 173385 w 880686"/>
              <a:gd name="connsiteY1" fmla="*/ 330257 h 330257"/>
              <a:gd name="connsiteX2" fmla="*/ 294480 w 880686"/>
              <a:gd name="connsiteY2" fmla="*/ 203659 h 330257"/>
              <a:gd name="connsiteX3" fmla="*/ 467865 w 880686"/>
              <a:gd name="connsiteY3" fmla="*/ 228428 h 330257"/>
              <a:gd name="connsiteX4" fmla="*/ 588959 w 880686"/>
              <a:gd name="connsiteY4" fmla="*/ 101829 h 330257"/>
              <a:gd name="connsiteX5" fmla="*/ 762344 w 880686"/>
              <a:gd name="connsiteY5" fmla="*/ 126599 h 330257"/>
              <a:gd name="connsiteX6" fmla="*/ 883438 w 880686"/>
              <a:gd name="connsiteY6" fmla="*/ 0 h 33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686" h="330257">
                <a:moveTo>
                  <a:pt x="0" y="305488"/>
                </a:moveTo>
                <a:lnTo>
                  <a:pt x="173385" y="330257"/>
                </a:lnTo>
                <a:lnTo>
                  <a:pt x="294480" y="203659"/>
                </a:lnTo>
                <a:lnTo>
                  <a:pt x="467865" y="228428"/>
                </a:lnTo>
                <a:lnTo>
                  <a:pt x="588959" y="101829"/>
                </a:lnTo>
                <a:lnTo>
                  <a:pt x="762344" y="126599"/>
                </a:lnTo>
                <a:lnTo>
                  <a:pt x="883438" y="0"/>
                </a:lnTo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îşļíďé"/>
          <p:cNvSpPr/>
          <p:nvPr/>
        </p:nvSpPr>
        <p:spPr>
          <a:xfrm>
            <a:off x="11091143" y="302736"/>
            <a:ext cx="825643" cy="412822"/>
          </a:xfrm>
          <a:custGeom>
            <a:avLst/>
            <a:gdLst>
              <a:gd name="connsiteX0" fmla="*/ 0 w 825643"/>
              <a:gd name="connsiteY0" fmla="*/ 0 h 412821"/>
              <a:gd name="connsiteX1" fmla="*/ 101830 w 825643"/>
              <a:gd name="connsiteY1" fmla="*/ 143112 h 412821"/>
              <a:gd name="connsiteX2" fmla="*/ 277967 w 825643"/>
              <a:gd name="connsiteY2" fmla="*/ 145864 h 412821"/>
              <a:gd name="connsiteX3" fmla="*/ 377044 w 825643"/>
              <a:gd name="connsiteY3" fmla="*/ 288975 h 412821"/>
              <a:gd name="connsiteX4" fmla="*/ 553181 w 825643"/>
              <a:gd name="connsiteY4" fmla="*/ 291727 h 412821"/>
              <a:gd name="connsiteX5" fmla="*/ 655010 w 825643"/>
              <a:gd name="connsiteY5" fmla="*/ 434839 h 412821"/>
              <a:gd name="connsiteX6" fmla="*/ 828396 w 825643"/>
              <a:gd name="connsiteY6" fmla="*/ 437591 h 41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5643" h="412821">
                <a:moveTo>
                  <a:pt x="0" y="0"/>
                </a:moveTo>
                <a:lnTo>
                  <a:pt x="101830" y="143112"/>
                </a:lnTo>
                <a:lnTo>
                  <a:pt x="277967" y="145864"/>
                </a:lnTo>
                <a:lnTo>
                  <a:pt x="377044" y="288975"/>
                </a:lnTo>
                <a:lnTo>
                  <a:pt x="553181" y="291727"/>
                </a:lnTo>
                <a:lnTo>
                  <a:pt x="655010" y="434839"/>
                </a:lnTo>
                <a:lnTo>
                  <a:pt x="828396" y="437591"/>
                </a:lnTo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iś1ïḑê"/>
          <p:cNvSpPr/>
          <p:nvPr/>
        </p:nvSpPr>
        <p:spPr>
          <a:xfrm>
            <a:off x="6745507" y="3330095"/>
            <a:ext cx="137607" cy="137607"/>
          </a:xfrm>
          <a:custGeom>
            <a:avLst/>
            <a:gdLst>
              <a:gd name="connsiteX0" fmla="*/ 137607 w 137607"/>
              <a:gd name="connsiteY0" fmla="*/ 68804 h 137607"/>
              <a:gd name="connsiteX1" fmla="*/ 68804 w 137607"/>
              <a:gd name="connsiteY1" fmla="*/ 137607 h 137607"/>
              <a:gd name="connsiteX2" fmla="*/ 0 w 137607"/>
              <a:gd name="connsiteY2" fmla="*/ 68804 h 137607"/>
              <a:gd name="connsiteX3" fmla="*/ 68804 w 137607"/>
              <a:gd name="connsiteY3" fmla="*/ 0 h 137607"/>
              <a:gd name="connsiteX4" fmla="*/ 137607 w 137607"/>
              <a:gd name="connsiteY4" fmla="*/ 68804 h 13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07" h="137607">
                <a:moveTo>
                  <a:pt x="137607" y="68804"/>
                </a:moveTo>
                <a:cubicBezTo>
                  <a:pt x="137607" y="106803"/>
                  <a:pt x="106803" y="137607"/>
                  <a:pt x="68804" y="137607"/>
                </a:cubicBezTo>
                <a:cubicBezTo>
                  <a:pt x="30805" y="137607"/>
                  <a:pt x="0" y="106803"/>
                  <a:pt x="0" y="68804"/>
                </a:cubicBezTo>
                <a:cubicBezTo>
                  <a:pt x="0" y="30804"/>
                  <a:pt x="30805" y="0"/>
                  <a:pt x="68804" y="0"/>
                </a:cubicBezTo>
                <a:cubicBezTo>
                  <a:pt x="106803" y="0"/>
                  <a:pt x="137607" y="30804"/>
                  <a:pt x="137607" y="68804"/>
                </a:cubicBezTo>
                <a:close/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iṥľíḑê"/>
          <p:cNvSpPr/>
          <p:nvPr userDrawn="1"/>
        </p:nvSpPr>
        <p:spPr>
          <a:xfrm>
            <a:off x="985269" y="927473"/>
            <a:ext cx="82564" cy="82564"/>
          </a:xfrm>
          <a:custGeom>
            <a:avLst/>
            <a:gdLst>
              <a:gd name="connsiteX0" fmla="*/ 104581 w 82564"/>
              <a:gd name="connsiteY0" fmla="*/ 52291 h 82564"/>
              <a:gd name="connsiteX1" fmla="*/ 52291 w 82564"/>
              <a:gd name="connsiteY1" fmla="*/ 104582 h 82564"/>
              <a:gd name="connsiteX2" fmla="*/ 0 w 82564"/>
              <a:gd name="connsiteY2" fmla="*/ 52291 h 82564"/>
              <a:gd name="connsiteX3" fmla="*/ 52291 w 82564"/>
              <a:gd name="connsiteY3" fmla="*/ 0 h 82564"/>
              <a:gd name="connsiteX4" fmla="*/ 104581 w 82564"/>
              <a:gd name="connsiteY4" fmla="*/ 52291 h 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" h="82564">
                <a:moveTo>
                  <a:pt x="104581" y="52291"/>
                </a:moveTo>
                <a:cubicBezTo>
                  <a:pt x="104581" y="81170"/>
                  <a:pt x="81170" y="104582"/>
                  <a:pt x="52291" y="104582"/>
                </a:cubicBezTo>
                <a:cubicBezTo>
                  <a:pt x="23411" y="104582"/>
                  <a:pt x="0" y="81170"/>
                  <a:pt x="0" y="52291"/>
                </a:cubicBezTo>
                <a:cubicBezTo>
                  <a:pt x="0" y="23411"/>
                  <a:pt x="23411" y="0"/>
                  <a:pt x="52291" y="0"/>
                </a:cubicBezTo>
                <a:cubicBezTo>
                  <a:pt x="81170" y="0"/>
                  <a:pt x="104581" y="23411"/>
                  <a:pt x="104581" y="52291"/>
                </a:cubicBezTo>
                <a:close/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iš1iḓe"/>
          <p:cNvSpPr/>
          <p:nvPr/>
        </p:nvSpPr>
        <p:spPr>
          <a:xfrm>
            <a:off x="10675569" y="3365873"/>
            <a:ext cx="192650" cy="192650"/>
          </a:xfrm>
          <a:custGeom>
            <a:avLst/>
            <a:gdLst>
              <a:gd name="connsiteX0" fmla="*/ 192650 w 192650"/>
              <a:gd name="connsiteY0" fmla="*/ 96325 h 192650"/>
              <a:gd name="connsiteX1" fmla="*/ 96325 w 192650"/>
              <a:gd name="connsiteY1" fmla="*/ 192650 h 192650"/>
              <a:gd name="connsiteX2" fmla="*/ 0 w 192650"/>
              <a:gd name="connsiteY2" fmla="*/ 96325 h 192650"/>
              <a:gd name="connsiteX3" fmla="*/ 96325 w 192650"/>
              <a:gd name="connsiteY3" fmla="*/ 0 h 192650"/>
              <a:gd name="connsiteX4" fmla="*/ 192650 w 192650"/>
              <a:gd name="connsiteY4" fmla="*/ 96325 h 19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50" h="192650">
                <a:moveTo>
                  <a:pt x="192650" y="96325"/>
                </a:moveTo>
                <a:cubicBezTo>
                  <a:pt x="192650" y="149524"/>
                  <a:pt x="149523" y="192650"/>
                  <a:pt x="96325" y="192650"/>
                </a:cubicBezTo>
                <a:cubicBezTo>
                  <a:pt x="43126" y="192650"/>
                  <a:pt x="0" y="149524"/>
                  <a:pt x="0" y="96325"/>
                </a:cubicBezTo>
                <a:cubicBezTo>
                  <a:pt x="0" y="43126"/>
                  <a:pt x="43126" y="0"/>
                  <a:pt x="96325" y="0"/>
                </a:cubicBezTo>
                <a:cubicBezTo>
                  <a:pt x="149523" y="0"/>
                  <a:pt x="192650" y="43126"/>
                  <a:pt x="192650" y="96325"/>
                </a:cubicBezTo>
                <a:close/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îṡḷiḍé"/>
          <p:cNvSpPr/>
          <p:nvPr userDrawn="1"/>
        </p:nvSpPr>
        <p:spPr>
          <a:xfrm>
            <a:off x="5220819" y="1177918"/>
            <a:ext cx="467865" cy="467865"/>
          </a:xfrm>
          <a:custGeom>
            <a:avLst/>
            <a:gdLst>
              <a:gd name="connsiteX0" fmla="*/ 478873 w 467864"/>
              <a:gd name="connsiteY0" fmla="*/ 239437 h 467864"/>
              <a:gd name="connsiteX1" fmla="*/ 239437 w 467864"/>
              <a:gd name="connsiteY1" fmla="*/ 478873 h 467864"/>
              <a:gd name="connsiteX2" fmla="*/ 0 w 467864"/>
              <a:gd name="connsiteY2" fmla="*/ 239437 h 467864"/>
              <a:gd name="connsiteX3" fmla="*/ 239437 w 467864"/>
              <a:gd name="connsiteY3" fmla="*/ 0 h 467864"/>
              <a:gd name="connsiteX4" fmla="*/ 478873 w 467864"/>
              <a:gd name="connsiteY4" fmla="*/ 239437 h 46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864" h="467864">
                <a:moveTo>
                  <a:pt x="478873" y="239437"/>
                </a:moveTo>
                <a:cubicBezTo>
                  <a:pt x="478873" y="371674"/>
                  <a:pt x="371674" y="478873"/>
                  <a:pt x="239437" y="478873"/>
                </a:cubicBezTo>
                <a:cubicBezTo>
                  <a:pt x="107200" y="478873"/>
                  <a:pt x="0" y="371674"/>
                  <a:pt x="0" y="239437"/>
                </a:cubicBezTo>
                <a:cubicBezTo>
                  <a:pt x="0" y="107199"/>
                  <a:pt x="107200" y="0"/>
                  <a:pt x="239437" y="0"/>
                </a:cubicBezTo>
                <a:cubicBezTo>
                  <a:pt x="371674" y="0"/>
                  <a:pt x="478873" y="107199"/>
                  <a:pt x="478873" y="239437"/>
                </a:cubicBezTo>
                <a:close/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iṣļïďe"/>
          <p:cNvSpPr/>
          <p:nvPr/>
        </p:nvSpPr>
        <p:spPr>
          <a:xfrm>
            <a:off x="9880200" y="1312773"/>
            <a:ext cx="110086" cy="27521"/>
          </a:xfrm>
          <a:custGeom>
            <a:avLst/>
            <a:gdLst>
              <a:gd name="connsiteX0" fmla="*/ 0 w 110085"/>
              <a:gd name="connsiteY0" fmla="*/ 0 h 0"/>
              <a:gd name="connsiteX1" fmla="*/ 126599 w 1100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085">
                <a:moveTo>
                  <a:pt x="0" y="0"/>
                </a:moveTo>
                <a:lnTo>
                  <a:pt x="126599" y="0"/>
                </a:lnTo>
              </a:path>
            </a:pathLst>
          </a:custGeom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išlïḑe"/>
          <p:cNvSpPr/>
          <p:nvPr/>
        </p:nvSpPr>
        <p:spPr>
          <a:xfrm>
            <a:off x="9943499" y="1249474"/>
            <a:ext cx="27521" cy="110086"/>
          </a:xfrm>
          <a:custGeom>
            <a:avLst/>
            <a:gdLst>
              <a:gd name="connsiteX0" fmla="*/ 0 w 0"/>
              <a:gd name="connsiteY0" fmla="*/ 0 h 110085"/>
              <a:gd name="connsiteX1" fmla="*/ 0 w 0"/>
              <a:gd name="connsiteY1" fmla="*/ 126599 h 11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0085">
                <a:moveTo>
                  <a:pt x="0" y="0"/>
                </a:moveTo>
                <a:lnTo>
                  <a:pt x="0" y="126599"/>
                </a:lnTo>
              </a:path>
            </a:pathLst>
          </a:custGeom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iṩḻîḍê"/>
          <p:cNvSpPr/>
          <p:nvPr userDrawn="1"/>
        </p:nvSpPr>
        <p:spPr>
          <a:xfrm>
            <a:off x="7070260" y="632993"/>
            <a:ext cx="110086" cy="27521"/>
          </a:xfrm>
          <a:custGeom>
            <a:avLst/>
            <a:gdLst>
              <a:gd name="connsiteX0" fmla="*/ 0 w 110085"/>
              <a:gd name="connsiteY0" fmla="*/ 0 h 0"/>
              <a:gd name="connsiteX1" fmla="*/ 126599 w 1100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085">
                <a:moveTo>
                  <a:pt x="0" y="0"/>
                </a:moveTo>
                <a:lnTo>
                  <a:pt x="126599" y="0"/>
                </a:lnTo>
              </a:path>
            </a:pathLst>
          </a:custGeom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iŝḷïḍê"/>
          <p:cNvSpPr/>
          <p:nvPr userDrawn="1"/>
        </p:nvSpPr>
        <p:spPr>
          <a:xfrm>
            <a:off x="7133559" y="569694"/>
            <a:ext cx="27521" cy="110086"/>
          </a:xfrm>
          <a:custGeom>
            <a:avLst/>
            <a:gdLst>
              <a:gd name="connsiteX0" fmla="*/ 0 w 0"/>
              <a:gd name="connsiteY0" fmla="*/ 0 h 110085"/>
              <a:gd name="connsiteX1" fmla="*/ 0 w 0"/>
              <a:gd name="connsiteY1" fmla="*/ 123847 h 11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0085">
                <a:moveTo>
                  <a:pt x="0" y="0"/>
                </a:moveTo>
                <a:lnTo>
                  <a:pt x="0" y="123847"/>
                </a:lnTo>
              </a:path>
            </a:pathLst>
          </a:custGeom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îṥlíḓè"/>
          <p:cNvSpPr/>
          <p:nvPr/>
        </p:nvSpPr>
        <p:spPr>
          <a:xfrm>
            <a:off x="10152662" y="2691598"/>
            <a:ext cx="440343" cy="440343"/>
          </a:xfrm>
          <a:custGeom>
            <a:avLst/>
            <a:gdLst>
              <a:gd name="connsiteX0" fmla="*/ 162376 w 440343"/>
              <a:gd name="connsiteY0" fmla="*/ 443095 h 440343"/>
              <a:gd name="connsiteX1" fmla="*/ 0 w 440343"/>
              <a:gd name="connsiteY1" fmla="*/ 162376 h 440343"/>
              <a:gd name="connsiteX2" fmla="*/ 280719 w 440343"/>
              <a:gd name="connsiteY2" fmla="*/ 0 h 440343"/>
              <a:gd name="connsiteX3" fmla="*/ 443095 w 440343"/>
              <a:gd name="connsiteY3" fmla="*/ 280719 h 440343"/>
              <a:gd name="connsiteX4" fmla="*/ 162376 w 440343"/>
              <a:gd name="connsiteY4" fmla="*/ 443095 h 44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343" h="440343">
                <a:moveTo>
                  <a:pt x="162376" y="443095"/>
                </a:moveTo>
                <a:cubicBezTo>
                  <a:pt x="214668" y="239437"/>
                  <a:pt x="203659" y="217419"/>
                  <a:pt x="0" y="162376"/>
                </a:cubicBezTo>
                <a:cubicBezTo>
                  <a:pt x="203659" y="214667"/>
                  <a:pt x="225676" y="203659"/>
                  <a:pt x="280719" y="0"/>
                </a:cubicBezTo>
                <a:cubicBezTo>
                  <a:pt x="228429" y="203659"/>
                  <a:pt x="239437" y="225676"/>
                  <a:pt x="443095" y="280719"/>
                </a:cubicBezTo>
                <a:cubicBezTo>
                  <a:pt x="236685" y="228428"/>
                  <a:pt x="217419" y="239437"/>
                  <a:pt x="162376" y="443095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ïSḻíḑê"/>
          <p:cNvSpPr/>
          <p:nvPr userDrawn="1"/>
        </p:nvSpPr>
        <p:spPr>
          <a:xfrm>
            <a:off x="3385139" y="1981544"/>
            <a:ext cx="275214" cy="275214"/>
          </a:xfrm>
          <a:custGeom>
            <a:avLst/>
            <a:gdLst>
              <a:gd name="connsiteX0" fmla="*/ 220172 w 275214"/>
              <a:gd name="connsiteY0" fmla="*/ 277967 h 275214"/>
              <a:gd name="connsiteX1" fmla="*/ 0 w 275214"/>
              <a:gd name="connsiteY1" fmla="*/ 220172 h 275214"/>
              <a:gd name="connsiteX2" fmla="*/ 57795 w 275214"/>
              <a:gd name="connsiteY2" fmla="*/ 0 h 275214"/>
              <a:gd name="connsiteX3" fmla="*/ 277967 w 275214"/>
              <a:gd name="connsiteY3" fmla="*/ 57795 h 275214"/>
              <a:gd name="connsiteX4" fmla="*/ 220172 w 275214"/>
              <a:gd name="connsiteY4" fmla="*/ 277967 h 2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14" h="275214">
                <a:moveTo>
                  <a:pt x="220172" y="277967"/>
                </a:moveTo>
                <a:cubicBezTo>
                  <a:pt x="145864" y="148616"/>
                  <a:pt x="129351" y="145864"/>
                  <a:pt x="0" y="220172"/>
                </a:cubicBezTo>
                <a:cubicBezTo>
                  <a:pt x="129351" y="145864"/>
                  <a:pt x="132103" y="129351"/>
                  <a:pt x="57795" y="0"/>
                </a:cubicBezTo>
                <a:cubicBezTo>
                  <a:pt x="132103" y="129351"/>
                  <a:pt x="148616" y="132103"/>
                  <a:pt x="277967" y="57795"/>
                </a:cubicBezTo>
                <a:cubicBezTo>
                  <a:pt x="151368" y="134855"/>
                  <a:pt x="145864" y="151368"/>
                  <a:pt x="220172" y="277967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í$ļíḋé"/>
          <p:cNvSpPr/>
          <p:nvPr userDrawn="1"/>
        </p:nvSpPr>
        <p:spPr>
          <a:xfrm>
            <a:off x="6096001" y="1447628"/>
            <a:ext cx="1431115" cy="1431115"/>
          </a:xfrm>
          <a:custGeom>
            <a:avLst/>
            <a:gdLst>
              <a:gd name="connsiteX0" fmla="*/ 1436620 w 1431115"/>
              <a:gd name="connsiteY0" fmla="*/ 718310 h 1431115"/>
              <a:gd name="connsiteX1" fmla="*/ 718310 w 1431115"/>
              <a:gd name="connsiteY1" fmla="*/ 1436619 h 1431115"/>
              <a:gd name="connsiteX2" fmla="*/ 0 w 1431115"/>
              <a:gd name="connsiteY2" fmla="*/ 718310 h 1431115"/>
              <a:gd name="connsiteX3" fmla="*/ 718310 w 1431115"/>
              <a:gd name="connsiteY3" fmla="*/ 0 h 1431115"/>
              <a:gd name="connsiteX4" fmla="*/ 1436620 w 1431115"/>
              <a:gd name="connsiteY4" fmla="*/ 718310 h 143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1115" h="1431115">
                <a:moveTo>
                  <a:pt x="1436620" y="718310"/>
                </a:moveTo>
                <a:cubicBezTo>
                  <a:pt x="1436620" y="1115021"/>
                  <a:pt x="1115022" y="1436619"/>
                  <a:pt x="718310" y="1436619"/>
                </a:cubicBezTo>
                <a:cubicBezTo>
                  <a:pt x="321599" y="1436619"/>
                  <a:pt x="0" y="1115021"/>
                  <a:pt x="0" y="718310"/>
                </a:cubicBezTo>
                <a:cubicBezTo>
                  <a:pt x="0" y="321598"/>
                  <a:pt x="321598" y="0"/>
                  <a:pt x="718310" y="0"/>
                </a:cubicBezTo>
                <a:cubicBezTo>
                  <a:pt x="1115022" y="0"/>
                  <a:pt x="1436620" y="321598"/>
                  <a:pt x="1436620" y="71831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îśliďe"/>
          <p:cNvSpPr/>
          <p:nvPr userDrawn="1"/>
        </p:nvSpPr>
        <p:spPr>
          <a:xfrm>
            <a:off x="6310668" y="1662295"/>
            <a:ext cx="990772" cy="990772"/>
          </a:xfrm>
          <a:custGeom>
            <a:avLst/>
            <a:gdLst>
              <a:gd name="connsiteX0" fmla="*/ 1007285 w 990772"/>
              <a:gd name="connsiteY0" fmla="*/ 503642 h 990772"/>
              <a:gd name="connsiteX1" fmla="*/ 503642 w 990772"/>
              <a:gd name="connsiteY1" fmla="*/ 1007285 h 990772"/>
              <a:gd name="connsiteX2" fmla="*/ 0 w 990772"/>
              <a:gd name="connsiteY2" fmla="*/ 503642 h 990772"/>
              <a:gd name="connsiteX3" fmla="*/ 503642 w 990772"/>
              <a:gd name="connsiteY3" fmla="*/ 0 h 990772"/>
              <a:gd name="connsiteX4" fmla="*/ 1007285 w 990772"/>
              <a:gd name="connsiteY4" fmla="*/ 503642 h 990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772" h="990772">
                <a:moveTo>
                  <a:pt x="1007285" y="503642"/>
                </a:moveTo>
                <a:cubicBezTo>
                  <a:pt x="1007285" y="781796"/>
                  <a:pt x="781797" y="1007285"/>
                  <a:pt x="503642" y="1007285"/>
                </a:cubicBezTo>
                <a:cubicBezTo>
                  <a:pt x="225488" y="1007285"/>
                  <a:pt x="0" y="781796"/>
                  <a:pt x="0" y="503642"/>
                </a:cubicBezTo>
                <a:cubicBezTo>
                  <a:pt x="0" y="225488"/>
                  <a:pt x="225488" y="0"/>
                  <a:pt x="503642" y="0"/>
                </a:cubicBezTo>
                <a:cubicBezTo>
                  <a:pt x="781796" y="0"/>
                  <a:pt x="1007285" y="225488"/>
                  <a:pt x="1007285" y="503642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í$ḻïďé"/>
          <p:cNvSpPr/>
          <p:nvPr userDrawn="1"/>
        </p:nvSpPr>
        <p:spPr>
          <a:xfrm>
            <a:off x="7116945" y="2102134"/>
            <a:ext cx="165129" cy="192650"/>
          </a:xfrm>
          <a:custGeom>
            <a:avLst/>
            <a:gdLst>
              <a:gd name="connsiteX0" fmla="*/ 102698 w 165128"/>
              <a:gd name="connsiteY0" fmla="*/ 12515 h 192650"/>
              <a:gd name="connsiteX1" fmla="*/ 152831 w 165128"/>
              <a:gd name="connsiteY1" fmla="*/ 119747 h 192650"/>
              <a:gd name="connsiteX2" fmla="*/ 67655 w 165128"/>
              <a:gd name="connsiteY2" fmla="*/ 201948 h 192650"/>
              <a:gd name="connsiteX3" fmla="*/ 17522 w 165128"/>
              <a:gd name="connsiteY3" fmla="*/ 94716 h 192650"/>
              <a:gd name="connsiteX4" fmla="*/ 102698 w 165128"/>
              <a:gd name="connsiteY4" fmla="*/ 12515 h 19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28" h="192650">
                <a:moveTo>
                  <a:pt x="102698" y="12515"/>
                </a:moveTo>
                <a:cubicBezTo>
                  <a:pt x="140062" y="19427"/>
                  <a:pt x="162508" y="67437"/>
                  <a:pt x="152831" y="119747"/>
                </a:cubicBezTo>
                <a:cubicBezTo>
                  <a:pt x="143154" y="172057"/>
                  <a:pt x="105019" y="208860"/>
                  <a:pt x="67655" y="201948"/>
                </a:cubicBezTo>
                <a:cubicBezTo>
                  <a:pt x="30290" y="195036"/>
                  <a:pt x="7845" y="147026"/>
                  <a:pt x="17522" y="94716"/>
                </a:cubicBezTo>
                <a:cubicBezTo>
                  <a:pt x="27198" y="42406"/>
                  <a:pt x="65333" y="5603"/>
                  <a:pt x="102698" y="12515"/>
                </a:cubicBezTo>
                <a:close/>
              </a:path>
            </a:pathLst>
          </a:custGeom>
          <a:solidFill>
            <a:srgbClr val="CBD1F2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iślîḋè"/>
          <p:cNvSpPr/>
          <p:nvPr userDrawn="1"/>
        </p:nvSpPr>
        <p:spPr>
          <a:xfrm>
            <a:off x="7143999" y="2319474"/>
            <a:ext cx="110086" cy="110086"/>
          </a:xfrm>
          <a:custGeom>
            <a:avLst/>
            <a:gdLst>
              <a:gd name="connsiteX0" fmla="*/ 86162 w 110085"/>
              <a:gd name="connsiteY0" fmla="*/ 20533 h 110085"/>
              <a:gd name="connsiteX1" fmla="*/ 87035 w 110085"/>
              <a:gd name="connsiteY1" fmla="*/ 81638 h 110085"/>
              <a:gd name="connsiteX2" fmla="*/ 29302 w 110085"/>
              <a:gd name="connsiteY2" fmla="*/ 101677 h 110085"/>
              <a:gd name="connsiteX3" fmla="*/ 28430 w 110085"/>
              <a:gd name="connsiteY3" fmla="*/ 40572 h 110085"/>
              <a:gd name="connsiteX4" fmla="*/ 86162 w 110085"/>
              <a:gd name="connsiteY4" fmla="*/ 20533 h 11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85" h="110085">
                <a:moveTo>
                  <a:pt x="86162" y="20533"/>
                </a:moveTo>
                <a:cubicBezTo>
                  <a:pt x="102346" y="31873"/>
                  <a:pt x="102736" y="59230"/>
                  <a:pt x="87035" y="81638"/>
                </a:cubicBezTo>
                <a:cubicBezTo>
                  <a:pt x="71333" y="104045"/>
                  <a:pt x="45486" y="113017"/>
                  <a:pt x="29302" y="101677"/>
                </a:cubicBezTo>
                <a:cubicBezTo>
                  <a:pt x="13119" y="90337"/>
                  <a:pt x="12729" y="62979"/>
                  <a:pt x="28430" y="40572"/>
                </a:cubicBezTo>
                <a:cubicBezTo>
                  <a:pt x="44132" y="18164"/>
                  <a:pt x="69979" y="9193"/>
                  <a:pt x="86162" y="20533"/>
                </a:cubicBezTo>
                <a:close/>
              </a:path>
            </a:pathLst>
          </a:custGeom>
          <a:solidFill>
            <a:srgbClr val="CBD1F2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ïŝ1îďé"/>
          <p:cNvSpPr/>
          <p:nvPr userDrawn="1"/>
        </p:nvSpPr>
        <p:spPr>
          <a:xfrm>
            <a:off x="7004544" y="2289928"/>
            <a:ext cx="137607" cy="165129"/>
          </a:xfrm>
          <a:custGeom>
            <a:avLst/>
            <a:gdLst>
              <a:gd name="connsiteX0" fmla="*/ 117309 w 137607"/>
              <a:gd name="connsiteY0" fmla="*/ 26860 h 165128"/>
              <a:gd name="connsiteX1" fmla="*/ 116117 w 137607"/>
              <a:gd name="connsiteY1" fmla="*/ 110057 h 165128"/>
              <a:gd name="connsiteX2" fmla="*/ 38308 w 137607"/>
              <a:gd name="connsiteY2" fmla="*/ 139533 h 165128"/>
              <a:gd name="connsiteX3" fmla="*/ 39500 w 137607"/>
              <a:gd name="connsiteY3" fmla="*/ 56337 h 165128"/>
              <a:gd name="connsiteX4" fmla="*/ 117309 w 137607"/>
              <a:gd name="connsiteY4" fmla="*/ 26860 h 16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07" h="165128">
                <a:moveTo>
                  <a:pt x="117309" y="26860"/>
                </a:moveTo>
                <a:cubicBezTo>
                  <a:pt x="138466" y="41695"/>
                  <a:pt x="137933" y="78943"/>
                  <a:pt x="116117" y="110057"/>
                </a:cubicBezTo>
                <a:cubicBezTo>
                  <a:pt x="94302" y="141170"/>
                  <a:pt x="59466" y="154368"/>
                  <a:pt x="38308" y="139533"/>
                </a:cubicBezTo>
                <a:cubicBezTo>
                  <a:pt x="17151" y="124699"/>
                  <a:pt x="17685" y="87450"/>
                  <a:pt x="39500" y="56337"/>
                </a:cubicBezTo>
                <a:cubicBezTo>
                  <a:pt x="61315" y="25223"/>
                  <a:pt x="96152" y="12026"/>
                  <a:pt x="117309" y="26860"/>
                </a:cubicBezTo>
                <a:close/>
              </a:path>
            </a:pathLst>
          </a:custGeom>
          <a:solidFill>
            <a:srgbClr val="CBD1F2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iṧḻïḋè"/>
          <p:cNvSpPr/>
          <p:nvPr/>
        </p:nvSpPr>
        <p:spPr>
          <a:xfrm>
            <a:off x="10626031" y="1417355"/>
            <a:ext cx="825643" cy="825643"/>
          </a:xfrm>
          <a:custGeom>
            <a:avLst/>
            <a:gdLst>
              <a:gd name="connsiteX0" fmla="*/ 847660 w 825643"/>
              <a:gd name="connsiteY0" fmla="*/ 423830 h 825643"/>
              <a:gd name="connsiteX1" fmla="*/ 423830 w 825643"/>
              <a:gd name="connsiteY1" fmla="*/ 847661 h 825643"/>
              <a:gd name="connsiteX2" fmla="*/ 0 w 825643"/>
              <a:gd name="connsiteY2" fmla="*/ 423830 h 825643"/>
              <a:gd name="connsiteX3" fmla="*/ 423830 w 825643"/>
              <a:gd name="connsiteY3" fmla="*/ 0 h 825643"/>
              <a:gd name="connsiteX4" fmla="*/ 847660 w 825643"/>
              <a:gd name="connsiteY4" fmla="*/ 423830 h 82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3" h="825643">
                <a:moveTo>
                  <a:pt x="847660" y="423830"/>
                </a:moveTo>
                <a:cubicBezTo>
                  <a:pt x="847660" y="657905"/>
                  <a:pt x="657905" y="847661"/>
                  <a:pt x="423830" y="847661"/>
                </a:cubicBezTo>
                <a:cubicBezTo>
                  <a:pt x="189755" y="847661"/>
                  <a:pt x="0" y="657905"/>
                  <a:pt x="0" y="423830"/>
                </a:cubicBezTo>
                <a:cubicBezTo>
                  <a:pt x="0" y="189755"/>
                  <a:pt x="189755" y="0"/>
                  <a:pt x="423830" y="0"/>
                </a:cubicBezTo>
                <a:cubicBezTo>
                  <a:pt x="657905" y="0"/>
                  <a:pt x="847660" y="189755"/>
                  <a:pt x="847660" y="423830"/>
                </a:cubicBezTo>
                <a:close/>
              </a:path>
            </a:pathLst>
          </a:custGeom>
          <a:solidFill>
            <a:srgbClr val="FFC72B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iŝľiḋe"/>
          <p:cNvSpPr/>
          <p:nvPr/>
        </p:nvSpPr>
        <p:spPr>
          <a:xfrm>
            <a:off x="10689330" y="1857698"/>
            <a:ext cx="770600" cy="302736"/>
          </a:xfrm>
          <a:custGeom>
            <a:avLst/>
            <a:gdLst>
              <a:gd name="connsiteX0" fmla="*/ 754087 w 770600"/>
              <a:gd name="connsiteY0" fmla="*/ 137607 h 302735"/>
              <a:gd name="connsiteX1" fmla="*/ 784361 w 770600"/>
              <a:gd name="connsiteY1" fmla="*/ 0 h 302735"/>
              <a:gd name="connsiteX2" fmla="*/ 401813 w 770600"/>
              <a:gd name="connsiteY2" fmla="*/ 137607 h 302735"/>
              <a:gd name="connsiteX3" fmla="*/ 0 w 770600"/>
              <a:gd name="connsiteY3" fmla="*/ 203659 h 302735"/>
              <a:gd name="connsiteX4" fmla="*/ 93573 w 770600"/>
              <a:gd name="connsiteY4" fmla="*/ 308240 h 302735"/>
              <a:gd name="connsiteX5" fmla="*/ 429335 w 770600"/>
              <a:gd name="connsiteY5" fmla="*/ 244941 h 302735"/>
              <a:gd name="connsiteX6" fmla="*/ 754087 w 770600"/>
              <a:gd name="connsiteY6" fmla="*/ 137607 h 30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0600" h="302735">
                <a:moveTo>
                  <a:pt x="754087" y="137607"/>
                </a:moveTo>
                <a:cubicBezTo>
                  <a:pt x="770600" y="93573"/>
                  <a:pt x="781609" y="49539"/>
                  <a:pt x="784361" y="0"/>
                </a:cubicBezTo>
                <a:cubicBezTo>
                  <a:pt x="690788" y="49539"/>
                  <a:pt x="555934" y="99077"/>
                  <a:pt x="401813" y="137607"/>
                </a:cubicBezTo>
                <a:cubicBezTo>
                  <a:pt x="250445" y="176137"/>
                  <a:pt x="107333" y="198154"/>
                  <a:pt x="0" y="203659"/>
                </a:cubicBezTo>
                <a:cubicBezTo>
                  <a:pt x="24769" y="244941"/>
                  <a:pt x="55043" y="277967"/>
                  <a:pt x="93573" y="308240"/>
                </a:cubicBezTo>
                <a:cubicBezTo>
                  <a:pt x="195402" y="297232"/>
                  <a:pt x="310993" y="275214"/>
                  <a:pt x="429335" y="244941"/>
                </a:cubicBezTo>
                <a:cubicBezTo>
                  <a:pt x="547677" y="214667"/>
                  <a:pt x="657762" y="176137"/>
                  <a:pt x="754087" y="137607"/>
                </a:cubicBezTo>
                <a:close/>
              </a:path>
            </a:pathLst>
          </a:custGeom>
          <a:solidFill>
            <a:srgbClr val="FF8026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îṣļïdé"/>
          <p:cNvSpPr/>
          <p:nvPr/>
        </p:nvSpPr>
        <p:spPr>
          <a:xfrm>
            <a:off x="10318615" y="1561383"/>
            <a:ext cx="1458637" cy="550429"/>
          </a:xfrm>
          <a:custGeom>
            <a:avLst/>
            <a:gdLst>
              <a:gd name="connsiteX0" fmla="*/ 1055999 w 1458636"/>
              <a:gd name="connsiteY0" fmla="*/ 7339 h 550428"/>
              <a:gd name="connsiteX1" fmla="*/ 1089025 w 1458636"/>
              <a:gd name="connsiteY1" fmla="*/ 54126 h 550428"/>
              <a:gd name="connsiteX2" fmla="*/ 1281675 w 1458636"/>
              <a:gd name="connsiteY2" fmla="*/ 100912 h 550428"/>
              <a:gd name="connsiteX3" fmla="*/ 756015 w 1458636"/>
              <a:gd name="connsiteY3" fmla="*/ 373374 h 550428"/>
              <a:gd name="connsiteX4" fmla="*/ 164304 w 1458636"/>
              <a:gd name="connsiteY4" fmla="*/ 392639 h 550428"/>
              <a:gd name="connsiteX5" fmla="*/ 307416 w 1458636"/>
              <a:gd name="connsiteY5" fmla="*/ 257784 h 550428"/>
              <a:gd name="connsiteX6" fmla="*/ 315672 w 1458636"/>
              <a:gd name="connsiteY6" fmla="*/ 199989 h 550428"/>
              <a:gd name="connsiteX7" fmla="*/ 1928 w 1458636"/>
              <a:gd name="connsiteY7" fmla="*/ 469699 h 550428"/>
              <a:gd name="connsiteX8" fmla="*/ 783537 w 1458636"/>
              <a:gd name="connsiteY8" fmla="*/ 483460 h 550428"/>
              <a:gd name="connsiteX9" fmla="*/ 1460564 w 1458636"/>
              <a:gd name="connsiteY9" fmla="*/ 89903 h 550428"/>
              <a:gd name="connsiteX10" fmla="*/ 1055999 w 1458636"/>
              <a:gd name="connsiteY10" fmla="*/ 7339 h 55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58636" h="550428">
                <a:moveTo>
                  <a:pt x="1055999" y="7339"/>
                </a:moveTo>
                <a:cubicBezTo>
                  <a:pt x="1069760" y="21100"/>
                  <a:pt x="1080769" y="37613"/>
                  <a:pt x="1089025" y="54126"/>
                </a:cubicBezTo>
                <a:cubicBezTo>
                  <a:pt x="1199111" y="51373"/>
                  <a:pt x="1270667" y="65134"/>
                  <a:pt x="1281675" y="100912"/>
                </a:cubicBezTo>
                <a:cubicBezTo>
                  <a:pt x="1300940" y="172468"/>
                  <a:pt x="1064256" y="293562"/>
                  <a:pt x="756015" y="373374"/>
                </a:cubicBezTo>
                <a:cubicBezTo>
                  <a:pt x="447776" y="453186"/>
                  <a:pt x="183570" y="461443"/>
                  <a:pt x="164304" y="392639"/>
                </a:cubicBezTo>
                <a:cubicBezTo>
                  <a:pt x="156048" y="356861"/>
                  <a:pt x="211091" y="307323"/>
                  <a:pt x="307416" y="257784"/>
                </a:cubicBezTo>
                <a:cubicBezTo>
                  <a:pt x="307416" y="238519"/>
                  <a:pt x="310168" y="219254"/>
                  <a:pt x="315672" y="199989"/>
                </a:cubicBezTo>
                <a:cubicBezTo>
                  <a:pt x="109261" y="290810"/>
                  <a:pt x="-17337" y="392639"/>
                  <a:pt x="1928" y="469699"/>
                </a:cubicBezTo>
                <a:cubicBezTo>
                  <a:pt x="32202" y="582537"/>
                  <a:pt x="381723" y="588042"/>
                  <a:pt x="783537" y="483460"/>
                </a:cubicBezTo>
                <a:cubicBezTo>
                  <a:pt x="1188102" y="376126"/>
                  <a:pt x="1490838" y="199989"/>
                  <a:pt x="1460564" y="89903"/>
                </a:cubicBezTo>
                <a:cubicBezTo>
                  <a:pt x="1441299" y="12843"/>
                  <a:pt x="1278923" y="-14678"/>
                  <a:pt x="1055999" y="7339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îş1iḋè"/>
          <p:cNvSpPr/>
          <p:nvPr/>
        </p:nvSpPr>
        <p:spPr>
          <a:xfrm>
            <a:off x="11087871" y="1451417"/>
            <a:ext cx="220172" cy="220172"/>
          </a:xfrm>
          <a:custGeom>
            <a:avLst/>
            <a:gdLst>
              <a:gd name="connsiteX0" fmla="*/ 160664 w 220171"/>
              <a:gd name="connsiteY0" fmla="*/ 59365 h 220171"/>
              <a:gd name="connsiteX1" fmla="*/ 194116 w 220171"/>
              <a:gd name="connsiteY1" fmla="*/ 172913 h 220171"/>
              <a:gd name="connsiteX2" fmla="*/ 75856 w 220171"/>
              <a:gd name="connsiteY2" fmla="*/ 167731 h 220171"/>
              <a:gd name="connsiteX3" fmla="*/ 42404 w 220171"/>
              <a:gd name="connsiteY3" fmla="*/ 54183 h 220171"/>
              <a:gd name="connsiteX4" fmla="*/ 160664 w 220171"/>
              <a:gd name="connsiteY4" fmla="*/ 59365 h 22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71" h="220171">
                <a:moveTo>
                  <a:pt x="160664" y="59365"/>
                </a:moveTo>
                <a:cubicBezTo>
                  <a:pt x="202558" y="92151"/>
                  <a:pt x="217535" y="142989"/>
                  <a:pt x="194116" y="172913"/>
                </a:cubicBezTo>
                <a:cubicBezTo>
                  <a:pt x="170697" y="202837"/>
                  <a:pt x="117750" y="200517"/>
                  <a:pt x="75856" y="167731"/>
                </a:cubicBezTo>
                <a:cubicBezTo>
                  <a:pt x="33962" y="134944"/>
                  <a:pt x="18985" y="84107"/>
                  <a:pt x="42404" y="54183"/>
                </a:cubicBezTo>
                <a:cubicBezTo>
                  <a:pt x="65823" y="24258"/>
                  <a:pt x="118769" y="26578"/>
                  <a:pt x="160664" y="59365"/>
                </a:cubicBezTo>
                <a:close/>
              </a:path>
            </a:pathLst>
          </a:custGeom>
          <a:solidFill>
            <a:srgbClr val="FF8026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ïṥḻíḑè"/>
          <p:cNvSpPr/>
          <p:nvPr/>
        </p:nvSpPr>
        <p:spPr>
          <a:xfrm>
            <a:off x="11303251" y="1585819"/>
            <a:ext cx="82564" cy="110086"/>
          </a:xfrm>
          <a:custGeom>
            <a:avLst/>
            <a:gdLst>
              <a:gd name="connsiteX0" fmla="*/ 86328 w 82564"/>
              <a:gd name="connsiteY0" fmla="*/ 43965 h 110085"/>
              <a:gd name="connsiteX1" fmla="*/ 77398 w 82564"/>
              <a:gd name="connsiteY1" fmla="*/ 104414 h 110085"/>
              <a:gd name="connsiteX2" fmla="*/ 22823 w 82564"/>
              <a:gd name="connsiteY2" fmla="*/ 76931 h 110085"/>
              <a:gd name="connsiteX3" fmla="*/ 31753 w 82564"/>
              <a:gd name="connsiteY3" fmla="*/ 16483 h 110085"/>
              <a:gd name="connsiteX4" fmla="*/ 86328 w 82564"/>
              <a:gd name="connsiteY4" fmla="*/ 43965 h 11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" h="110085">
                <a:moveTo>
                  <a:pt x="86328" y="43965"/>
                </a:moveTo>
                <a:cubicBezTo>
                  <a:pt x="98933" y="68247"/>
                  <a:pt x="94934" y="95311"/>
                  <a:pt x="77398" y="104414"/>
                </a:cubicBezTo>
                <a:cubicBezTo>
                  <a:pt x="59862" y="113517"/>
                  <a:pt x="35427" y="101212"/>
                  <a:pt x="22823" y="76931"/>
                </a:cubicBezTo>
                <a:cubicBezTo>
                  <a:pt x="10219" y="52649"/>
                  <a:pt x="14217" y="25586"/>
                  <a:pt x="31753" y="16483"/>
                </a:cubicBezTo>
                <a:cubicBezTo>
                  <a:pt x="49289" y="7380"/>
                  <a:pt x="73724" y="19684"/>
                  <a:pt x="86328" y="43965"/>
                </a:cubicBezTo>
                <a:close/>
              </a:path>
            </a:pathLst>
          </a:custGeom>
          <a:solidFill>
            <a:srgbClr val="FF8026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íşľîďe"/>
          <p:cNvSpPr/>
          <p:nvPr/>
        </p:nvSpPr>
        <p:spPr>
          <a:xfrm>
            <a:off x="11221665" y="1664342"/>
            <a:ext cx="137607" cy="165129"/>
          </a:xfrm>
          <a:custGeom>
            <a:avLst/>
            <a:gdLst>
              <a:gd name="connsiteX0" fmla="*/ 114738 w 137607"/>
              <a:gd name="connsiteY0" fmla="*/ 61084 h 165128"/>
              <a:gd name="connsiteX1" fmla="*/ 104864 w 137607"/>
              <a:gd name="connsiteY1" fmla="*/ 143699 h 165128"/>
              <a:gd name="connsiteX2" fmla="*/ 31663 w 137607"/>
              <a:gd name="connsiteY2" fmla="*/ 104146 h 165128"/>
              <a:gd name="connsiteX3" fmla="*/ 41537 w 137607"/>
              <a:gd name="connsiteY3" fmla="*/ 21531 h 165128"/>
              <a:gd name="connsiteX4" fmla="*/ 114738 w 137607"/>
              <a:gd name="connsiteY4" fmla="*/ 61084 h 16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07" h="165128">
                <a:moveTo>
                  <a:pt x="114738" y="61084"/>
                </a:moveTo>
                <a:cubicBezTo>
                  <a:pt x="132225" y="94820"/>
                  <a:pt x="127804" y="131807"/>
                  <a:pt x="104864" y="143699"/>
                </a:cubicBezTo>
                <a:cubicBezTo>
                  <a:pt x="81924" y="155590"/>
                  <a:pt x="49150" y="137882"/>
                  <a:pt x="31663" y="104146"/>
                </a:cubicBezTo>
                <a:cubicBezTo>
                  <a:pt x="14176" y="70411"/>
                  <a:pt x="18596" y="33423"/>
                  <a:pt x="41537" y="21531"/>
                </a:cubicBezTo>
                <a:cubicBezTo>
                  <a:pt x="64477" y="9640"/>
                  <a:pt x="97250" y="27348"/>
                  <a:pt x="114738" y="61084"/>
                </a:cubicBezTo>
                <a:close/>
              </a:path>
            </a:pathLst>
          </a:custGeom>
          <a:solidFill>
            <a:srgbClr val="FF8026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íṡḻîḑe"/>
          <p:cNvSpPr/>
          <p:nvPr userDrawn="1"/>
        </p:nvSpPr>
        <p:spPr>
          <a:xfrm>
            <a:off x="3660501" y="2416383"/>
            <a:ext cx="1954023" cy="577950"/>
          </a:xfrm>
          <a:custGeom>
            <a:avLst/>
            <a:gdLst>
              <a:gd name="connsiteX0" fmla="*/ 1975892 w 1954022"/>
              <a:gd name="connsiteY0" fmla="*/ 0 h 577950"/>
              <a:gd name="connsiteX1" fmla="*/ 104433 w 1954022"/>
              <a:gd name="connsiteY1" fmla="*/ 599967 h 577950"/>
              <a:gd name="connsiteX2" fmla="*/ 2604 w 1954022"/>
              <a:gd name="connsiteY2" fmla="*/ 542172 h 577950"/>
              <a:gd name="connsiteX3" fmla="*/ 60399 w 1954022"/>
              <a:gd name="connsiteY3" fmla="*/ 440343 h 577950"/>
              <a:gd name="connsiteX4" fmla="*/ 1975892 w 1954022"/>
              <a:gd name="connsiteY4" fmla="*/ 0 h 5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022" h="577950">
                <a:moveTo>
                  <a:pt x="1975892" y="0"/>
                </a:moveTo>
                <a:cubicBezTo>
                  <a:pt x="1975892" y="0"/>
                  <a:pt x="148467" y="586207"/>
                  <a:pt x="104433" y="599967"/>
                </a:cubicBezTo>
                <a:cubicBezTo>
                  <a:pt x="60399" y="610976"/>
                  <a:pt x="13613" y="586207"/>
                  <a:pt x="2604" y="542172"/>
                </a:cubicBezTo>
                <a:cubicBezTo>
                  <a:pt x="-8405" y="498138"/>
                  <a:pt x="16365" y="451352"/>
                  <a:pt x="60399" y="440343"/>
                </a:cubicBezTo>
                <a:cubicBezTo>
                  <a:pt x="107185" y="423830"/>
                  <a:pt x="1975892" y="0"/>
                  <a:pt x="1975892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íş1idé"/>
          <p:cNvSpPr/>
          <p:nvPr/>
        </p:nvSpPr>
        <p:spPr>
          <a:xfrm>
            <a:off x="9912421" y="689656"/>
            <a:ext cx="82564" cy="82564"/>
          </a:xfrm>
          <a:custGeom>
            <a:avLst/>
            <a:gdLst>
              <a:gd name="connsiteX0" fmla="*/ 90536 w 82564"/>
              <a:gd name="connsiteY0" fmla="*/ 39817 h 82564"/>
              <a:gd name="connsiteX1" fmla="*/ 61622 w 82564"/>
              <a:gd name="connsiteY1" fmla="*/ 90536 h 82564"/>
              <a:gd name="connsiteX2" fmla="*/ 10903 w 82564"/>
              <a:gd name="connsiteY2" fmla="*/ 61622 h 82564"/>
              <a:gd name="connsiteX3" fmla="*/ 39817 w 82564"/>
              <a:gd name="connsiteY3" fmla="*/ 10903 h 82564"/>
              <a:gd name="connsiteX4" fmla="*/ 90536 w 82564"/>
              <a:gd name="connsiteY4" fmla="*/ 39817 h 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" h="82564">
                <a:moveTo>
                  <a:pt x="90536" y="39817"/>
                </a:moveTo>
                <a:cubicBezTo>
                  <a:pt x="96557" y="61807"/>
                  <a:pt x="83612" y="84515"/>
                  <a:pt x="61622" y="90536"/>
                </a:cubicBezTo>
                <a:cubicBezTo>
                  <a:pt x="39632" y="96557"/>
                  <a:pt x="16924" y="83612"/>
                  <a:pt x="10903" y="61622"/>
                </a:cubicBezTo>
                <a:cubicBezTo>
                  <a:pt x="4881" y="39632"/>
                  <a:pt x="17826" y="16924"/>
                  <a:pt x="39817" y="10903"/>
                </a:cubicBezTo>
                <a:cubicBezTo>
                  <a:pt x="61807" y="4881"/>
                  <a:pt x="84515" y="17827"/>
                  <a:pt x="90536" y="39817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ïšļîdê"/>
          <p:cNvSpPr/>
          <p:nvPr/>
        </p:nvSpPr>
        <p:spPr>
          <a:xfrm>
            <a:off x="9880348" y="220172"/>
            <a:ext cx="1954023" cy="577950"/>
          </a:xfrm>
          <a:custGeom>
            <a:avLst/>
            <a:gdLst>
              <a:gd name="connsiteX0" fmla="*/ 1975891 w 1954022"/>
              <a:gd name="connsiteY0" fmla="*/ 0 h 577950"/>
              <a:gd name="connsiteX1" fmla="*/ 104433 w 1954022"/>
              <a:gd name="connsiteY1" fmla="*/ 599968 h 577950"/>
              <a:gd name="connsiteX2" fmla="*/ 2604 w 1954022"/>
              <a:gd name="connsiteY2" fmla="*/ 542173 h 577950"/>
              <a:gd name="connsiteX3" fmla="*/ 60399 w 1954022"/>
              <a:gd name="connsiteY3" fmla="*/ 440343 h 577950"/>
              <a:gd name="connsiteX4" fmla="*/ 1975891 w 1954022"/>
              <a:gd name="connsiteY4" fmla="*/ 0 h 5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022" h="577950">
                <a:moveTo>
                  <a:pt x="1975891" y="0"/>
                </a:moveTo>
                <a:cubicBezTo>
                  <a:pt x="1975891" y="0"/>
                  <a:pt x="148467" y="586207"/>
                  <a:pt x="104433" y="599968"/>
                </a:cubicBezTo>
                <a:cubicBezTo>
                  <a:pt x="60399" y="610976"/>
                  <a:pt x="13612" y="586207"/>
                  <a:pt x="2604" y="542173"/>
                </a:cubicBezTo>
                <a:cubicBezTo>
                  <a:pt x="-8404" y="498138"/>
                  <a:pt x="16365" y="451352"/>
                  <a:pt x="60399" y="440343"/>
                </a:cubicBezTo>
                <a:cubicBezTo>
                  <a:pt x="107185" y="426582"/>
                  <a:pt x="1975891" y="0"/>
                  <a:pt x="1975891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0" name="îSľîdé"/>
          <p:cNvSpPr/>
          <p:nvPr/>
        </p:nvSpPr>
        <p:spPr>
          <a:xfrm>
            <a:off x="7818843" y="5776752"/>
            <a:ext cx="990772" cy="935729"/>
          </a:xfrm>
          <a:custGeom>
            <a:avLst/>
            <a:gdLst>
              <a:gd name="connsiteX0" fmla="*/ 0 w 990772"/>
              <a:gd name="connsiteY0" fmla="*/ 0 h 935729"/>
              <a:gd name="connsiteX1" fmla="*/ 999028 w 990772"/>
              <a:gd name="connsiteY1" fmla="*/ 0 h 935729"/>
              <a:gd name="connsiteX2" fmla="*/ 999028 w 990772"/>
              <a:gd name="connsiteY2" fmla="*/ 949490 h 935729"/>
              <a:gd name="connsiteX3" fmla="*/ 0 w 990772"/>
              <a:gd name="connsiteY3" fmla="*/ 949490 h 93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772" h="935729">
                <a:moveTo>
                  <a:pt x="0" y="0"/>
                </a:moveTo>
                <a:lnTo>
                  <a:pt x="999028" y="0"/>
                </a:lnTo>
                <a:lnTo>
                  <a:pt x="999028" y="949490"/>
                </a:lnTo>
                <a:lnTo>
                  <a:pt x="0" y="949490"/>
                </a:lnTo>
                <a:close/>
              </a:path>
            </a:pathLst>
          </a:custGeom>
          <a:solidFill>
            <a:srgbClr val="E8C2A9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1" name="íş1ïḑe"/>
          <p:cNvSpPr/>
          <p:nvPr/>
        </p:nvSpPr>
        <p:spPr>
          <a:xfrm>
            <a:off x="8795855" y="5776752"/>
            <a:ext cx="27521" cy="935729"/>
          </a:xfrm>
          <a:custGeom>
            <a:avLst/>
            <a:gdLst>
              <a:gd name="connsiteX0" fmla="*/ 0 w 0"/>
              <a:gd name="connsiteY0" fmla="*/ 0 h 935729"/>
              <a:gd name="connsiteX1" fmla="*/ 22017 w 0"/>
              <a:gd name="connsiteY1" fmla="*/ 0 h 935729"/>
              <a:gd name="connsiteX2" fmla="*/ 22017 w 0"/>
              <a:gd name="connsiteY2" fmla="*/ 949490 h 935729"/>
              <a:gd name="connsiteX3" fmla="*/ 0 w 0"/>
              <a:gd name="connsiteY3" fmla="*/ 949490 h 93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935729">
                <a:moveTo>
                  <a:pt x="0" y="0"/>
                </a:moveTo>
                <a:lnTo>
                  <a:pt x="22017" y="0"/>
                </a:lnTo>
                <a:lnTo>
                  <a:pt x="22017" y="949490"/>
                </a:lnTo>
                <a:lnTo>
                  <a:pt x="0" y="949490"/>
                </a:lnTo>
                <a:close/>
              </a:path>
            </a:pathLst>
          </a:custGeom>
          <a:solidFill>
            <a:srgbClr val="FFDBC4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ïşḷíḑé"/>
          <p:cNvSpPr/>
          <p:nvPr/>
        </p:nvSpPr>
        <p:spPr>
          <a:xfrm>
            <a:off x="8817872" y="5776752"/>
            <a:ext cx="990772" cy="935729"/>
          </a:xfrm>
          <a:custGeom>
            <a:avLst/>
            <a:gdLst>
              <a:gd name="connsiteX0" fmla="*/ 0 w 990772"/>
              <a:gd name="connsiteY0" fmla="*/ 0 h 935729"/>
              <a:gd name="connsiteX1" fmla="*/ 999028 w 990772"/>
              <a:gd name="connsiteY1" fmla="*/ 0 h 935729"/>
              <a:gd name="connsiteX2" fmla="*/ 999028 w 990772"/>
              <a:gd name="connsiteY2" fmla="*/ 949490 h 935729"/>
              <a:gd name="connsiteX3" fmla="*/ 0 w 990772"/>
              <a:gd name="connsiteY3" fmla="*/ 949490 h 93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772" h="935729">
                <a:moveTo>
                  <a:pt x="0" y="0"/>
                </a:moveTo>
                <a:lnTo>
                  <a:pt x="999028" y="0"/>
                </a:lnTo>
                <a:lnTo>
                  <a:pt x="999028" y="949490"/>
                </a:lnTo>
                <a:lnTo>
                  <a:pt x="0" y="949490"/>
                </a:lnTo>
                <a:close/>
              </a:path>
            </a:pathLst>
          </a:custGeom>
          <a:solidFill>
            <a:srgbClr val="D4A585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îSlïḓè"/>
          <p:cNvSpPr/>
          <p:nvPr/>
        </p:nvSpPr>
        <p:spPr>
          <a:xfrm>
            <a:off x="7417030" y="5440990"/>
            <a:ext cx="1376072" cy="330257"/>
          </a:xfrm>
          <a:custGeom>
            <a:avLst/>
            <a:gdLst>
              <a:gd name="connsiteX0" fmla="*/ 1400841 w 1376072"/>
              <a:gd name="connsiteY0" fmla="*/ 335762 h 330257"/>
              <a:gd name="connsiteX1" fmla="*/ 401813 w 1376072"/>
              <a:gd name="connsiteY1" fmla="*/ 335762 h 330257"/>
              <a:gd name="connsiteX2" fmla="*/ 0 w 1376072"/>
              <a:gd name="connsiteY2" fmla="*/ 0 h 330257"/>
              <a:gd name="connsiteX3" fmla="*/ 999028 w 1376072"/>
              <a:gd name="connsiteY3" fmla="*/ 0 h 33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6072" h="330257">
                <a:moveTo>
                  <a:pt x="1400841" y="335762"/>
                </a:moveTo>
                <a:lnTo>
                  <a:pt x="401813" y="335762"/>
                </a:lnTo>
                <a:lnTo>
                  <a:pt x="0" y="0"/>
                </a:lnTo>
                <a:lnTo>
                  <a:pt x="999028" y="0"/>
                </a:lnTo>
                <a:close/>
              </a:path>
            </a:pathLst>
          </a:custGeom>
          <a:solidFill>
            <a:srgbClr val="D4A585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iṧľíḍé"/>
          <p:cNvSpPr/>
          <p:nvPr/>
        </p:nvSpPr>
        <p:spPr>
          <a:xfrm>
            <a:off x="8817872" y="5440990"/>
            <a:ext cx="1403594" cy="330257"/>
          </a:xfrm>
          <a:custGeom>
            <a:avLst/>
            <a:gdLst>
              <a:gd name="connsiteX0" fmla="*/ 0 w 1403593"/>
              <a:gd name="connsiteY0" fmla="*/ 335762 h 330257"/>
              <a:gd name="connsiteX1" fmla="*/ 1001780 w 1403593"/>
              <a:gd name="connsiteY1" fmla="*/ 335762 h 330257"/>
              <a:gd name="connsiteX2" fmla="*/ 1403594 w 1403593"/>
              <a:gd name="connsiteY2" fmla="*/ 0 h 330257"/>
              <a:gd name="connsiteX3" fmla="*/ 401813 w 1403593"/>
              <a:gd name="connsiteY3" fmla="*/ 0 h 33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593" h="330257">
                <a:moveTo>
                  <a:pt x="0" y="335762"/>
                </a:moveTo>
                <a:lnTo>
                  <a:pt x="1001780" y="335762"/>
                </a:lnTo>
                <a:lnTo>
                  <a:pt x="1403594" y="0"/>
                </a:lnTo>
                <a:lnTo>
                  <a:pt x="401813" y="0"/>
                </a:lnTo>
                <a:close/>
              </a:path>
            </a:pathLst>
          </a:custGeom>
          <a:solidFill>
            <a:srgbClr val="AD7A5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ïšḻídê"/>
          <p:cNvSpPr/>
          <p:nvPr/>
        </p:nvSpPr>
        <p:spPr>
          <a:xfrm>
            <a:off x="8817872" y="5776751"/>
            <a:ext cx="990772" cy="467865"/>
          </a:xfrm>
          <a:custGeom>
            <a:avLst/>
            <a:gdLst>
              <a:gd name="connsiteX0" fmla="*/ 0 w 990772"/>
              <a:gd name="connsiteY0" fmla="*/ 0 h 467864"/>
              <a:gd name="connsiteX1" fmla="*/ 1001780 w 990772"/>
              <a:gd name="connsiteY1" fmla="*/ 476121 h 467864"/>
              <a:gd name="connsiteX2" fmla="*/ 1001780 w 990772"/>
              <a:gd name="connsiteY2" fmla="*/ 0 h 46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772" h="467864">
                <a:moveTo>
                  <a:pt x="0" y="0"/>
                </a:moveTo>
                <a:lnTo>
                  <a:pt x="1001780" y="476121"/>
                </a:lnTo>
                <a:lnTo>
                  <a:pt x="1001780" y="0"/>
                </a:lnTo>
                <a:close/>
              </a:path>
            </a:pathLst>
          </a:custGeom>
          <a:solidFill>
            <a:srgbClr val="F0D8C7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îṧliḋé"/>
          <p:cNvSpPr/>
          <p:nvPr/>
        </p:nvSpPr>
        <p:spPr>
          <a:xfrm>
            <a:off x="8173870" y="6517079"/>
            <a:ext cx="275214" cy="192650"/>
          </a:xfrm>
          <a:custGeom>
            <a:avLst/>
            <a:gdLst>
              <a:gd name="connsiteX0" fmla="*/ 0 w 275214"/>
              <a:gd name="connsiteY0" fmla="*/ 209163 h 192650"/>
              <a:gd name="connsiteX1" fmla="*/ 0 w 275214"/>
              <a:gd name="connsiteY1" fmla="*/ 0 h 192650"/>
              <a:gd name="connsiteX2" fmla="*/ 35778 w 275214"/>
              <a:gd name="connsiteY2" fmla="*/ 19265 h 192650"/>
              <a:gd name="connsiteX3" fmla="*/ 71556 w 275214"/>
              <a:gd name="connsiteY3" fmla="*/ 0 h 192650"/>
              <a:gd name="connsiteX4" fmla="*/ 107333 w 275214"/>
              <a:gd name="connsiteY4" fmla="*/ 19265 h 192650"/>
              <a:gd name="connsiteX5" fmla="*/ 145863 w 275214"/>
              <a:gd name="connsiteY5" fmla="*/ 0 h 192650"/>
              <a:gd name="connsiteX6" fmla="*/ 181642 w 275214"/>
              <a:gd name="connsiteY6" fmla="*/ 19265 h 192650"/>
              <a:gd name="connsiteX7" fmla="*/ 217419 w 275214"/>
              <a:gd name="connsiteY7" fmla="*/ 0 h 192650"/>
              <a:gd name="connsiteX8" fmla="*/ 253198 w 275214"/>
              <a:gd name="connsiteY8" fmla="*/ 19265 h 192650"/>
              <a:gd name="connsiteX9" fmla="*/ 288975 w 275214"/>
              <a:gd name="connsiteY9" fmla="*/ 0 h 192650"/>
              <a:gd name="connsiteX10" fmla="*/ 288975 w 275214"/>
              <a:gd name="connsiteY10" fmla="*/ 209163 h 19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214" h="192650">
                <a:moveTo>
                  <a:pt x="0" y="209163"/>
                </a:moveTo>
                <a:lnTo>
                  <a:pt x="0" y="0"/>
                </a:lnTo>
                <a:lnTo>
                  <a:pt x="35778" y="19265"/>
                </a:lnTo>
                <a:lnTo>
                  <a:pt x="71556" y="0"/>
                </a:lnTo>
                <a:lnTo>
                  <a:pt x="107333" y="19265"/>
                </a:lnTo>
                <a:lnTo>
                  <a:pt x="145863" y="0"/>
                </a:lnTo>
                <a:lnTo>
                  <a:pt x="181642" y="19265"/>
                </a:lnTo>
                <a:lnTo>
                  <a:pt x="217419" y="0"/>
                </a:lnTo>
                <a:lnTo>
                  <a:pt x="253198" y="19265"/>
                </a:lnTo>
                <a:lnTo>
                  <a:pt x="288975" y="0"/>
                </a:lnTo>
                <a:lnTo>
                  <a:pt x="288975" y="209163"/>
                </a:lnTo>
                <a:close/>
              </a:path>
            </a:pathLst>
          </a:custGeom>
          <a:solidFill>
            <a:srgbClr val="AD7A5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7" name="iṡlïḋe"/>
          <p:cNvSpPr/>
          <p:nvPr/>
        </p:nvSpPr>
        <p:spPr>
          <a:xfrm>
            <a:off x="8259187" y="6335437"/>
            <a:ext cx="110086" cy="27521"/>
          </a:xfrm>
          <a:custGeom>
            <a:avLst/>
            <a:gdLst>
              <a:gd name="connsiteX0" fmla="*/ 121094 w 110085"/>
              <a:gd name="connsiteY0" fmla="*/ 11009 h 0"/>
              <a:gd name="connsiteX1" fmla="*/ 110086 w 110085"/>
              <a:gd name="connsiteY1" fmla="*/ 22017 h 0"/>
              <a:gd name="connsiteX2" fmla="*/ 11008 w 110085"/>
              <a:gd name="connsiteY2" fmla="*/ 22017 h 0"/>
              <a:gd name="connsiteX3" fmla="*/ 0 w 110085"/>
              <a:gd name="connsiteY3" fmla="*/ 11009 h 0"/>
              <a:gd name="connsiteX4" fmla="*/ 0 w 110085"/>
              <a:gd name="connsiteY4" fmla="*/ 11009 h 0"/>
              <a:gd name="connsiteX5" fmla="*/ 11008 w 110085"/>
              <a:gd name="connsiteY5" fmla="*/ 0 h 0"/>
              <a:gd name="connsiteX6" fmla="*/ 110086 w 110085"/>
              <a:gd name="connsiteY6" fmla="*/ 0 h 0"/>
              <a:gd name="connsiteX7" fmla="*/ 121094 w 110085"/>
              <a:gd name="connsiteY7" fmla="*/ 11009 h 0"/>
              <a:gd name="connsiteX8" fmla="*/ 121094 w 110085"/>
              <a:gd name="connsiteY8" fmla="*/ 11009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85">
                <a:moveTo>
                  <a:pt x="121094" y="11009"/>
                </a:moveTo>
                <a:cubicBezTo>
                  <a:pt x="121094" y="16513"/>
                  <a:pt x="115590" y="22017"/>
                  <a:pt x="110086" y="22017"/>
                </a:cubicBezTo>
                <a:lnTo>
                  <a:pt x="11008" y="22017"/>
                </a:lnTo>
                <a:cubicBezTo>
                  <a:pt x="5504" y="22017"/>
                  <a:pt x="0" y="16513"/>
                  <a:pt x="0" y="11009"/>
                </a:cubicBezTo>
                <a:lnTo>
                  <a:pt x="0" y="11009"/>
                </a:lnTo>
                <a:cubicBezTo>
                  <a:pt x="0" y="5504"/>
                  <a:pt x="5504" y="0"/>
                  <a:pt x="11008" y="0"/>
                </a:cubicBezTo>
                <a:lnTo>
                  <a:pt x="110086" y="0"/>
                </a:lnTo>
                <a:cubicBezTo>
                  <a:pt x="115590" y="0"/>
                  <a:pt x="121094" y="5504"/>
                  <a:pt x="121094" y="11009"/>
                </a:cubicBezTo>
                <a:lnTo>
                  <a:pt x="121094" y="11009"/>
                </a:lnTo>
                <a:close/>
              </a:path>
            </a:pathLst>
          </a:custGeom>
          <a:solidFill>
            <a:srgbClr val="AD7A5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8" name="ïṡlïďe"/>
          <p:cNvSpPr/>
          <p:nvPr/>
        </p:nvSpPr>
        <p:spPr>
          <a:xfrm>
            <a:off x="8267443" y="6365711"/>
            <a:ext cx="82564" cy="27521"/>
          </a:xfrm>
          <a:custGeom>
            <a:avLst/>
            <a:gdLst>
              <a:gd name="connsiteX0" fmla="*/ 104582 w 82564"/>
              <a:gd name="connsiteY0" fmla="*/ 11008 h 0"/>
              <a:gd name="connsiteX1" fmla="*/ 93573 w 82564"/>
              <a:gd name="connsiteY1" fmla="*/ 22017 h 0"/>
              <a:gd name="connsiteX2" fmla="*/ 11008 w 82564"/>
              <a:gd name="connsiteY2" fmla="*/ 22017 h 0"/>
              <a:gd name="connsiteX3" fmla="*/ 0 w 82564"/>
              <a:gd name="connsiteY3" fmla="*/ 11008 h 0"/>
              <a:gd name="connsiteX4" fmla="*/ 0 w 82564"/>
              <a:gd name="connsiteY4" fmla="*/ 11008 h 0"/>
              <a:gd name="connsiteX5" fmla="*/ 11008 w 82564"/>
              <a:gd name="connsiteY5" fmla="*/ 0 h 0"/>
              <a:gd name="connsiteX6" fmla="*/ 93573 w 82564"/>
              <a:gd name="connsiteY6" fmla="*/ 0 h 0"/>
              <a:gd name="connsiteX7" fmla="*/ 104582 w 82564"/>
              <a:gd name="connsiteY7" fmla="*/ 11008 h 0"/>
              <a:gd name="connsiteX8" fmla="*/ 104582 w 82564"/>
              <a:gd name="connsiteY8" fmla="*/ 11008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564">
                <a:moveTo>
                  <a:pt x="104582" y="11008"/>
                </a:moveTo>
                <a:cubicBezTo>
                  <a:pt x="104582" y="16513"/>
                  <a:pt x="99077" y="22017"/>
                  <a:pt x="93573" y="22017"/>
                </a:cubicBezTo>
                <a:lnTo>
                  <a:pt x="11008" y="22017"/>
                </a:lnTo>
                <a:cubicBezTo>
                  <a:pt x="5505" y="22017"/>
                  <a:pt x="0" y="16513"/>
                  <a:pt x="0" y="11008"/>
                </a:cubicBezTo>
                <a:lnTo>
                  <a:pt x="0" y="11008"/>
                </a:lnTo>
                <a:cubicBezTo>
                  <a:pt x="0" y="5504"/>
                  <a:pt x="5505" y="0"/>
                  <a:pt x="11008" y="0"/>
                </a:cubicBezTo>
                <a:lnTo>
                  <a:pt x="93573" y="0"/>
                </a:lnTo>
                <a:cubicBezTo>
                  <a:pt x="99077" y="0"/>
                  <a:pt x="104582" y="5504"/>
                  <a:pt x="104582" y="11008"/>
                </a:cubicBezTo>
                <a:lnTo>
                  <a:pt x="104582" y="11008"/>
                </a:lnTo>
                <a:close/>
              </a:path>
            </a:pathLst>
          </a:custGeom>
          <a:solidFill>
            <a:srgbClr val="AD7A5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9" name="îṣliḋè"/>
          <p:cNvSpPr/>
          <p:nvPr/>
        </p:nvSpPr>
        <p:spPr>
          <a:xfrm>
            <a:off x="8291133" y="6398736"/>
            <a:ext cx="27521" cy="27521"/>
          </a:xfrm>
          <a:custGeom>
            <a:avLst/>
            <a:gdLst>
              <a:gd name="connsiteX0" fmla="*/ 36858 w 27521"/>
              <a:gd name="connsiteY0" fmla="*/ 0 h 27521"/>
              <a:gd name="connsiteX1" fmla="*/ 17592 w 27521"/>
              <a:gd name="connsiteY1" fmla="*/ 0 h 27521"/>
              <a:gd name="connsiteX2" fmla="*/ 6584 w 27521"/>
              <a:gd name="connsiteY2" fmla="*/ 0 h 27521"/>
              <a:gd name="connsiteX3" fmla="*/ 1079 w 27521"/>
              <a:gd name="connsiteY3" fmla="*/ 8257 h 27521"/>
              <a:gd name="connsiteX4" fmla="*/ 6584 w 27521"/>
              <a:gd name="connsiteY4" fmla="*/ 19265 h 27521"/>
              <a:gd name="connsiteX5" fmla="*/ 17592 w 27521"/>
              <a:gd name="connsiteY5" fmla="*/ 27521 h 27521"/>
              <a:gd name="connsiteX6" fmla="*/ 34105 w 27521"/>
              <a:gd name="connsiteY6" fmla="*/ 27521 h 27521"/>
              <a:gd name="connsiteX7" fmla="*/ 45114 w 27521"/>
              <a:gd name="connsiteY7" fmla="*/ 19265 h 27521"/>
              <a:gd name="connsiteX8" fmla="*/ 50618 w 27521"/>
              <a:gd name="connsiteY8" fmla="*/ 8257 h 27521"/>
              <a:gd name="connsiteX9" fmla="*/ 45114 w 27521"/>
              <a:gd name="connsiteY9" fmla="*/ 0 h 27521"/>
              <a:gd name="connsiteX10" fmla="*/ 36858 w 27521"/>
              <a:gd name="connsiteY10" fmla="*/ 0 h 2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21" h="27521">
                <a:moveTo>
                  <a:pt x="36858" y="0"/>
                </a:moveTo>
                <a:cubicBezTo>
                  <a:pt x="31353" y="0"/>
                  <a:pt x="23097" y="0"/>
                  <a:pt x="17592" y="0"/>
                </a:cubicBezTo>
                <a:lnTo>
                  <a:pt x="6584" y="0"/>
                </a:lnTo>
                <a:cubicBezTo>
                  <a:pt x="1079" y="0"/>
                  <a:pt x="-1672" y="2752"/>
                  <a:pt x="1079" y="8257"/>
                </a:cubicBezTo>
                <a:lnTo>
                  <a:pt x="6584" y="19265"/>
                </a:lnTo>
                <a:cubicBezTo>
                  <a:pt x="9336" y="24769"/>
                  <a:pt x="14840" y="27521"/>
                  <a:pt x="17592" y="27521"/>
                </a:cubicBezTo>
                <a:cubicBezTo>
                  <a:pt x="23097" y="27521"/>
                  <a:pt x="31353" y="27521"/>
                  <a:pt x="34105" y="27521"/>
                </a:cubicBezTo>
                <a:cubicBezTo>
                  <a:pt x="36858" y="27521"/>
                  <a:pt x="45114" y="24769"/>
                  <a:pt x="45114" y="19265"/>
                </a:cubicBezTo>
                <a:lnTo>
                  <a:pt x="50618" y="8257"/>
                </a:lnTo>
                <a:cubicBezTo>
                  <a:pt x="53371" y="2752"/>
                  <a:pt x="50618" y="0"/>
                  <a:pt x="45114" y="0"/>
                </a:cubicBezTo>
                <a:lnTo>
                  <a:pt x="36858" y="0"/>
                </a:lnTo>
                <a:close/>
              </a:path>
            </a:pathLst>
          </a:custGeom>
          <a:solidFill>
            <a:srgbClr val="AD7A5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0" name="iSľídê"/>
          <p:cNvSpPr/>
          <p:nvPr/>
        </p:nvSpPr>
        <p:spPr>
          <a:xfrm>
            <a:off x="8173870" y="5977658"/>
            <a:ext cx="275214" cy="330257"/>
          </a:xfrm>
          <a:custGeom>
            <a:avLst/>
            <a:gdLst>
              <a:gd name="connsiteX0" fmla="*/ 145863 w 275214"/>
              <a:gd name="connsiteY0" fmla="*/ 0 h 330257"/>
              <a:gd name="connsiteX1" fmla="*/ 0 w 275214"/>
              <a:gd name="connsiteY1" fmla="*/ 145864 h 330257"/>
              <a:gd name="connsiteX2" fmla="*/ 44034 w 275214"/>
              <a:gd name="connsiteY2" fmla="*/ 250445 h 330257"/>
              <a:gd name="connsiteX3" fmla="*/ 44034 w 275214"/>
              <a:gd name="connsiteY3" fmla="*/ 250445 h 330257"/>
              <a:gd name="connsiteX4" fmla="*/ 85317 w 275214"/>
              <a:gd name="connsiteY4" fmla="*/ 330257 h 330257"/>
              <a:gd name="connsiteX5" fmla="*/ 85317 w 275214"/>
              <a:gd name="connsiteY5" fmla="*/ 330257 h 330257"/>
              <a:gd name="connsiteX6" fmla="*/ 104581 w 275214"/>
              <a:gd name="connsiteY6" fmla="*/ 352275 h 330257"/>
              <a:gd name="connsiteX7" fmla="*/ 145863 w 275214"/>
              <a:gd name="connsiteY7" fmla="*/ 352275 h 330257"/>
              <a:gd name="connsiteX8" fmla="*/ 187145 w 275214"/>
              <a:gd name="connsiteY8" fmla="*/ 352275 h 330257"/>
              <a:gd name="connsiteX9" fmla="*/ 206411 w 275214"/>
              <a:gd name="connsiteY9" fmla="*/ 330257 h 330257"/>
              <a:gd name="connsiteX10" fmla="*/ 206411 w 275214"/>
              <a:gd name="connsiteY10" fmla="*/ 333010 h 330257"/>
              <a:gd name="connsiteX11" fmla="*/ 247693 w 275214"/>
              <a:gd name="connsiteY11" fmla="*/ 250445 h 330257"/>
              <a:gd name="connsiteX12" fmla="*/ 247693 w 275214"/>
              <a:gd name="connsiteY12" fmla="*/ 250445 h 330257"/>
              <a:gd name="connsiteX13" fmla="*/ 291727 w 275214"/>
              <a:gd name="connsiteY13" fmla="*/ 145864 h 330257"/>
              <a:gd name="connsiteX14" fmla="*/ 145863 w 275214"/>
              <a:gd name="connsiteY14" fmla="*/ 0 h 33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214" h="330257">
                <a:moveTo>
                  <a:pt x="145863" y="0"/>
                </a:moveTo>
                <a:cubicBezTo>
                  <a:pt x="63299" y="0"/>
                  <a:pt x="0" y="66052"/>
                  <a:pt x="0" y="145864"/>
                </a:cubicBezTo>
                <a:cubicBezTo>
                  <a:pt x="0" y="187146"/>
                  <a:pt x="16513" y="222924"/>
                  <a:pt x="44034" y="250445"/>
                </a:cubicBezTo>
                <a:lnTo>
                  <a:pt x="44034" y="250445"/>
                </a:lnTo>
                <a:cubicBezTo>
                  <a:pt x="68804" y="277967"/>
                  <a:pt x="79812" y="310992"/>
                  <a:pt x="85317" y="330257"/>
                </a:cubicBezTo>
                <a:lnTo>
                  <a:pt x="85317" y="330257"/>
                </a:lnTo>
                <a:cubicBezTo>
                  <a:pt x="88069" y="344018"/>
                  <a:pt x="99077" y="352275"/>
                  <a:pt x="104581" y="352275"/>
                </a:cubicBezTo>
                <a:lnTo>
                  <a:pt x="145863" y="352275"/>
                </a:lnTo>
                <a:lnTo>
                  <a:pt x="187145" y="352275"/>
                </a:lnTo>
                <a:cubicBezTo>
                  <a:pt x="192650" y="352275"/>
                  <a:pt x="203659" y="346770"/>
                  <a:pt x="206411" y="330257"/>
                </a:cubicBezTo>
                <a:lnTo>
                  <a:pt x="206411" y="333010"/>
                </a:lnTo>
                <a:cubicBezTo>
                  <a:pt x="211915" y="313745"/>
                  <a:pt x="222924" y="280719"/>
                  <a:pt x="247693" y="250445"/>
                </a:cubicBezTo>
                <a:lnTo>
                  <a:pt x="247693" y="250445"/>
                </a:lnTo>
                <a:cubicBezTo>
                  <a:pt x="275214" y="222924"/>
                  <a:pt x="291727" y="187146"/>
                  <a:pt x="291727" y="145864"/>
                </a:cubicBezTo>
                <a:cubicBezTo>
                  <a:pt x="291727" y="66052"/>
                  <a:pt x="225676" y="0"/>
                  <a:pt x="145863" y="0"/>
                </a:cubicBezTo>
                <a:close/>
              </a:path>
            </a:pathLst>
          </a:custGeom>
          <a:solidFill>
            <a:srgbClr val="AD7A5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Freepptbackgrounds.net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Download free</a:t>
            </a:r>
            <a:endParaRPr lang="tr-TR" altLang="zh-CN" dirty="0"/>
          </a:p>
          <a:p>
            <a:pPr lvl="1"/>
            <a:r>
              <a:rPr lang="en-US" altLang="zh-CN" dirty="0" err="1"/>
              <a:t>Powerpoint</a:t>
            </a:r>
            <a:r>
              <a:rPr lang="en-US" altLang="zh-CN" dirty="0"/>
              <a:t> Template</a:t>
            </a:r>
            <a:endParaRPr lang="tr-TR" altLang="zh-CN" dirty="0"/>
          </a:p>
          <a:p>
            <a:pPr lvl="2"/>
            <a:r>
              <a:rPr lang="en-US" altLang="zh-CN" dirty="0"/>
              <a:t>and </a:t>
            </a:r>
            <a:endParaRPr lang="tr-TR" altLang="zh-CN" dirty="0"/>
          </a:p>
          <a:p>
            <a:pPr lvl="3"/>
            <a:r>
              <a:rPr lang="en-US" altLang="zh-CN" dirty="0"/>
              <a:t>Google slides</a:t>
            </a:r>
            <a:endParaRPr lang="tr-TR" altLang="zh-CN" dirty="0"/>
          </a:p>
          <a:p>
            <a:pPr lvl="4"/>
            <a:r>
              <a:rPr lang="en-US" altLang="zh-CN" dirty="0"/>
              <a:t>Presentation for you.</a:t>
            </a:r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9602485" y="53262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íṡḷïḓê"/>
          <p:cNvSpPr/>
          <p:nvPr userDrawn="1"/>
        </p:nvSpPr>
        <p:spPr>
          <a:xfrm>
            <a:off x="-2359" y="-38530"/>
            <a:ext cx="12192000" cy="6896530"/>
          </a:xfrm>
          <a:prstGeom prst="rect">
            <a:avLst/>
          </a:prstGeom>
          <a:gradFill>
            <a:gsLst>
              <a:gs pos="0">
                <a:srgbClr val="81CBFF">
                  <a:alpha val="10000"/>
                </a:srgbClr>
              </a:gs>
              <a:gs pos="100000">
                <a:srgbClr val="4F86FF">
                  <a:alpha val="10000"/>
                </a:srgbClr>
              </a:gs>
            </a:gsLst>
            <a:lin ang="5400000" scaled="1"/>
          </a:gra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í$ḷîḑê"/>
          <p:cNvSpPr/>
          <p:nvPr userDrawn="1"/>
        </p:nvSpPr>
        <p:spPr>
          <a:xfrm>
            <a:off x="-2359" y="-38530"/>
            <a:ext cx="12192000" cy="873669"/>
          </a:xfrm>
          <a:prstGeom prst="rect">
            <a:avLst/>
          </a:prstGeom>
          <a:gradFill>
            <a:gsLst>
              <a:gs pos="0">
                <a:srgbClr val="2DAAFF"/>
              </a:gs>
              <a:gs pos="100000">
                <a:srgbClr val="4F86FF"/>
              </a:gs>
            </a:gsLst>
            <a:lin ang="5400000" scaled="1"/>
          </a:gra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i$ḷîḓé"/>
          <p:cNvSpPr/>
          <p:nvPr userDrawn="1"/>
        </p:nvSpPr>
        <p:spPr>
          <a:xfrm>
            <a:off x="2603530" y="253020"/>
            <a:ext cx="880686" cy="330257"/>
          </a:xfrm>
          <a:custGeom>
            <a:avLst/>
            <a:gdLst>
              <a:gd name="connsiteX0" fmla="*/ 0 w 880686"/>
              <a:gd name="connsiteY0" fmla="*/ 305488 h 330257"/>
              <a:gd name="connsiteX1" fmla="*/ 173385 w 880686"/>
              <a:gd name="connsiteY1" fmla="*/ 330257 h 330257"/>
              <a:gd name="connsiteX2" fmla="*/ 294480 w 880686"/>
              <a:gd name="connsiteY2" fmla="*/ 203659 h 330257"/>
              <a:gd name="connsiteX3" fmla="*/ 467865 w 880686"/>
              <a:gd name="connsiteY3" fmla="*/ 228428 h 330257"/>
              <a:gd name="connsiteX4" fmla="*/ 588959 w 880686"/>
              <a:gd name="connsiteY4" fmla="*/ 101829 h 330257"/>
              <a:gd name="connsiteX5" fmla="*/ 762344 w 880686"/>
              <a:gd name="connsiteY5" fmla="*/ 126599 h 330257"/>
              <a:gd name="connsiteX6" fmla="*/ 883438 w 880686"/>
              <a:gd name="connsiteY6" fmla="*/ 0 h 33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686" h="330257">
                <a:moveTo>
                  <a:pt x="0" y="305488"/>
                </a:moveTo>
                <a:lnTo>
                  <a:pt x="173385" y="330257"/>
                </a:lnTo>
                <a:lnTo>
                  <a:pt x="294480" y="203659"/>
                </a:lnTo>
                <a:lnTo>
                  <a:pt x="467865" y="228428"/>
                </a:lnTo>
                <a:lnTo>
                  <a:pt x="588959" y="101829"/>
                </a:lnTo>
                <a:lnTo>
                  <a:pt x="762344" y="126599"/>
                </a:lnTo>
                <a:lnTo>
                  <a:pt x="883438" y="0"/>
                </a:lnTo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îşļíďé"/>
          <p:cNvSpPr/>
          <p:nvPr userDrawn="1"/>
        </p:nvSpPr>
        <p:spPr>
          <a:xfrm>
            <a:off x="11091143" y="12456"/>
            <a:ext cx="825643" cy="412822"/>
          </a:xfrm>
          <a:custGeom>
            <a:avLst/>
            <a:gdLst>
              <a:gd name="connsiteX0" fmla="*/ 0 w 825643"/>
              <a:gd name="connsiteY0" fmla="*/ 0 h 412821"/>
              <a:gd name="connsiteX1" fmla="*/ 101830 w 825643"/>
              <a:gd name="connsiteY1" fmla="*/ 143112 h 412821"/>
              <a:gd name="connsiteX2" fmla="*/ 277967 w 825643"/>
              <a:gd name="connsiteY2" fmla="*/ 145864 h 412821"/>
              <a:gd name="connsiteX3" fmla="*/ 377044 w 825643"/>
              <a:gd name="connsiteY3" fmla="*/ 288975 h 412821"/>
              <a:gd name="connsiteX4" fmla="*/ 553181 w 825643"/>
              <a:gd name="connsiteY4" fmla="*/ 291727 h 412821"/>
              <a:gd name="connsiteX5" fmla="*/ 655010 w 825643"/>
              <a:gd name="connsiteY5" fmla="*/ 434839 h 412821"/>
              <a:gd name="connsiteX6" fmla="*/ 828396 w 825643"/>
              <a:gd name="connsiteY6" fmla="*/ 437591 h 41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5643" h="412821">
                <a:moveTo>
                  <a:pt x="0" y="0"/>
                </a:moveTo>
                <a:lnTo>
                  <a:pt x="101830" y="143112"/>
                </a:lnTo>
                <a:lnTo>
                  <a:pt x="277967" y="145864"/>
                </a:lnTo>
                <a:lnTo>
                  <a:pt x="377044" y="288975"/>
                </a:lnTo>
                <a:lnTo>
                  <a:pt x="553181" y="291727"/>
                </a:lnTo>
                <a:lnTo>
                  <a:pt x="655010" y="434839"/>
                </a:lnTo>
                <a:lnTo>
                  <a:pt x="828396" y="437591"/>
                </a:lnTo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iṥľíḑê"/>
          <p:cNvSpPr/>
          <p:nvPr userDrawn="1"/>
        </p:nvSpPr>
        <p:spPr>
          <a:xfrm>
            <a:off x="985269" y="608165"/>
            <a:ext cx="82564" cy="82564"/>
          </a:xfrm>
          <a:custGeom>
            <a:avLst/>
            <a:gdLst>
              <a:gd name="connsiteX0" fmla="*/ 104581 w 82564"/>
              <a:gd name="connsiteY0" fmla="*/ 52291 h 82564"/>
              <a:gd name="connsiteX1" fmla="*/ 52291 w 82564"/>
              <a:gd name="connsiteY1" fmla="*/ 104582 h 82564"/>
              <a:gd name="connsiteX2" fmla="*/ 0 w 82564"/>
              <a:gd name="connsiteY2" fmla="*/ 52291 h 82564"/>
              <a:gd name="connsiteX3" fmla="*/ 52291 w 82564"/>
              <a:gd name="connsiteY3" fmla="*/ 0 h 82564"/>
              <a:gd name="connsiteX4" fmla="*/ 104581 w 82564"/>
              <a:gd name="connsiteY4" fmla="*/ 52291 h 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" h="82564">
                <a:moveTo>
                  <a:pt x="104581" y="52291"/>
                </a:moveTo>
                <a:cubicBezTo>
                  <a:pt x="104581" y="81170"/>
                  <a:pt x="81170" y="104582"/>
                  <a:pt x="52291" y="104582"/>
                </a:cubicBezTo>
                <a:cubicBezTo>
                  <a:pt x="23411" y="104582"/>
                  <a:pt x="0" y="81170"/>
                  <a:pt x="0" y="52291"/>
                </a:cubicBezTo>
                <a:cubicBezTo>
                  <a:pt x="0" y="23411"/>
                  <a:pt x="23411" y="0"/>
                  <a:pt x="52291" y="0"/>
                </a:cubicBezTo>
                <a:cubicBezTo>
                  <a:pt x="81170" y="0"/>
                  <a:pt x="104581" y="23411"/>
                  <a:pt x="104581" y="52291"/>
                </a:cubicBezTo>
                <a:close/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îṡḷiḍé"/>
          <p:cNvSpPr/>
          <p:nvPr userDrawn="1"/>
        </p:nvSpPr>
        <p:spPr>
          <a:xfrm>
            <a:off x="5220819" y="219994"/>
            <a:ext cx="467865" cy="467865"/>
          </a:xfrm>
          <a:custGeom>
            <a:avLst/>
            <a:gdLst>
              <a:gd name="connsiteX0" fmla="*/ 478873 w 467864"/>
              <a:gd name="connsiteY0" fmla="*/ 239437 h 467864"/>
              <a:gd name="connsiteX1" fmla="*/ 239437 w 467864"/>
              <a:gd name="connsiteY1" fmla="*/ 478873 h 467864"/>
              <a:gd name="connsiteX2" fmla="*/ 0 w 467864"/>
              <a:gd name="connsiteY2" fmla="*/ 239437 h 467864"/>
              <a:gd name="connsiteX3" fmla="*/ 239437 w 467864"/>
              <a:gd name="connsiteY3" fmla="*/ 0 h 467864"/>
              <a:gd name="connsiteX4" fmla="*/ 478873 w 467864"/>
              <a:gd name="connsiteY4" fmla="*/ 239437 h 46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864" h="467864">
                <a:moveTo>
                  <a:pt x="478873" y="239437"/>
                </a:moveTo>
                <a:cubicBezTo>
                  <a:pt x="478873" y="371674"/>
                  <a:pt x="371674" y="478873"/>
                  <a:pt x="239437" y="478873"/>
                </a:cubicBezTo>
                <a:cubicBezTo>
                  <a:pt x="107200" y="478873"/>
                  <a:pt x="0" y="371674"/>
                  <a:pt x="0" y="239437"/>
                </a:cubicBezTo>
                <a:cubicBezTo>
                  <a:pt x="0" y="107199"/>
                  <a:pt x="107200" y="0"/>
                  <a:pt x="239437" y="0"/>
                </a:cubicBezTo>
                <a:cubicBezTo>
                  <a:pt x="371674" y="0"/>
                  <a:pt x="478873" y="107199"/>
                  <a:pt x="478873" y="239437"/>
                </a:cubicBezTo>
                <a:close/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iṣļïďe"/>
          <p:cNvSpPr/>
          <p:nvPr userDrawn="1"/>
        </p:nvSpPr>
        <p:spPr>
          <a:xfrm>
            <a:off x="9880200" y="383877"/>
            <a:ext cx="110086" cy="27521"/>
          </a:xfrm>
          <a:custGeom>
            <a:avLst/>
            <a:gdLst>
              <a:gd name="connsiteX0" fmla="*/ 0 w 110085"/>
              <a:gd name="connsiteY0" fmla="*/ 0 h 0"/>
              <a:gd name="connsiteX1" fmla="*/ 126599 w 1100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085">
                <a:moveTo>
                  <a:pt x="0" y="0"/>
                </a:moveTo>
                <a:lnTo>
                  <a:pt x="126599" y="0"/>
                </a:lnTo>
              </a:path>
            </a:pathLst>
          </a:custGeom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išlïḑe"/>
          <p:cNvSpPr/>
          <p:nvPr userDrawn="1"/>
        </p:nvSpPr>
        <p:spPr>
          <a:xfrm>
            <a:off x="9943499" y="320578"/>
            <a:ext cx="27521" cy="110086"/>
          </a:xfrm>
          <a:custGeom>
            <a:avLst/>
            <a:gdLst>
              <a:gd name="connsiteX0" fmla="*/ 0 w 0"/>
              <a:gd name="connsiteY0" fmla="*/ 0 h 110085"/>
              <a:gd name="connsiteX1" fmla="*/ 0 w 0"/>
              <a:gd name="connsiteY1" fmla="*/ 126599 h 11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0085">
                <a:moveTo>
                  <a:pt x="0" y="0"/>
                </a:moveTo>
                <a:lnTo>
                  <a:pt x="0" y="126599"/>
                </a:lnTo>
              </a:path>
            </a:pathLst>
          </a:custGeom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iṩḻîḍê"/>
          <p:cNvSpPr/>
          <p:nvPr userDrawn="1"/>
        </p:nvSpPr>
        <p:spPr>
          <a:xfrm>
            <a:off x="7070260" y="313685"/>
            <a:ext cx="110086" cy="27521"/>
          </a:xfrm>
          <a:custGeom>
            <a:avLst/>
            <a:gdLst>
              <a:gd name="connsiteX0" fmla="*/ 0 w 110085"/>
              <a:gd name="connsiteY0" fmla="*/ 0 h 0"/>
              <a:gd name="connsiteX1" fmla="*/ 126599 w 1100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085">
                <a:moveTo>
                  <a:pt x="0" y="0"/>
                </a:moveTo>
                <a:lnTo>
                  <a:pt x="126599" y="0"/>
                </a:lnTo>
              </a:path>
            </a:pathLst>
          </a:custGeom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iŝḷïḍê"/>
          <p:cNvSpPr/>
          <p:nvPr userDrawn="1"/>
        </p:nvSpPr>
        <p:spPr>
          <a:xfrm>
            <a:off x="7133559" y="250386"/>
            <a:ext cx="27521" cy="110086"/>
          </a:xfrm>
          <a:custGeom>
            <a:avLst/>
            <a:gdLst>
              <a:gd name="connsiteX0" fmla="*/ 0 w 0"/>
              <a:gd name="connsiteY0" fmla="*/ 0 h 110085"/>
              <a:gd name="connsiteX1" fmla="*/ 0 w 0"/>
              <a:gd name="connsiteY1" fmla="*/ 123847 h 11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0085">
                <a:moveTo>
                  <a:pt x="0" y="0"/>
                </a:moveTo>
                <a:lnTo>
                  <a:pt x="0" y="123847"/>
                </a:lnTo>
              </a:path>
            </a:pathLst>
          </a:custGeom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iṧḻïḋè"/>
          <p:cNvSpPr/>
          <p:nvPr userDrawn="1"/>
        </p:nvSpPr>
        <p:spPr>
          <a:xfrm>
            <a:off x="10626031" y="9497"/>
            <a:ext cx="825643" cy="825643"/>
          </a:xfrm>
          <a:custGeom>
            <a:avLst/>
            <a:gdLst>
              <a:gd name="connsiteX0" fmla="*/ 847660 w 825643"/>
              <a:gd name="connsiteY0" fmla="*/ 423830 h 825643"/>
              <a:gd name="connsiteX1" fmla="*/ 423830 w 825643"/>
              <a:gd name="connsiteY1" fmla="*/ 847661 h 825643"/>
              <a:gd name="connsiteX2" fmla="*/ 0 w 825643"/>
              <a:gd name="connsiteY2" fmla="*/ 423830 h 825643"/>
              <a:gd name="connsiteX3" fmla="*/ 423830 w 825643"/>
              <a:gd name="connsiteY3" fmla="*/ 0 h 825643"/>
              <a:gd name="connsiteX4" fmla="*/ 847660 w 825643"/>
              <a:gd name="connsiteY4" fmla="*/ 423830 h 82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3" h="825643">
                <a:moveTo>
                  <a:pt x="847660" y="423830"/>
                </a:moveTo>
                <a:cubicBezTo>
                  <a:pt x="847660" y="657905"/>
                  <a:pt x="657905" y="847661"/>
                  <a:pt x="423830" y="847661"/>
                </a:cubicBezTo>
                <a:cubicBezTo>
                  <a:pt x="189755" y="847661"/>
                  <a:pt x="0" y="657905"/>
                  <a:pt x="0" y="423830"/>
                </a:cubicBezTo>
                <a:cubicBezTo>
                  <a:pt x="0" y="189755"/>
                  <a:pt x="189755" y="0"/>
                  <a:pt x="423830" y="0"/>
                </a:cubicBezTo>
                <a:cubicBezTo>
                  <a:pt x="657905" y="0"/>
                  <a:pt x="847660" y="189755"/>
                  <a:pt x="847660" y="423830"/>
                </a:cubicBezTo>
                <a:close/>
              </a:path>
            </a:pathLst>
          </a:custGeom>
          <a:solidFill>
            <a:srgbClr val="FFC72B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iŝľiḋe"/>
          <p:cNvSpPr/>
          <p:nvPr userDrawn="1"/>
        </p:nvSpPr>
        <p:spPr>
          <a:xfrm>
            <a:off x="10689330" y="449840"/>
            <a:ext cx="770600" cy="302736"/>
          </a:xfrm>
          <a:custGeom>
            <a:avLst/>
            <a:gdLst>
              <a:gd name="connsiteX0" fmla="*/ 754087 w 770600"/>
              <a:gd name="connsiteY0" fmla="*/ 137607 h 302735"/>
              <a:gd name="connsiteX1" fmla="*/ 784361 w 770600"/>
              <a:gd name="connsiteY1" fmla="*/ 0 h 302735"/>
              <a:gd name="connsiteX2" fmla="*/ 401813 w 770600"/>
              <a:gd name="connsiteY2" fmla="*/ 137607 h 302735"/>
              <a:gd name="connsiteX3" fmla="*/ 0 w 770600"/>
              <a:gd name="connsiteY3" fmla="*/ 203659 h 302735"/>
              <a:gd name="connsiteX4" fmla="*/ 93573 w 770600"/>
              <a:gd name="connsiteY4" fmla="*/ 308240 h 302735"/>
              <a:gd name="connsiteX5" fmla="*/ 429335 w 770600"/>
              <a:gd name="connsiteY5" fmla="*/ 244941 h 302735"/>
              <a:gd name="connsiteX6" fmla="*/ 754087 w 770600"/>
              <a:gd name="connsiteY6" fmla="*/ 137607 h 30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0600" h="302735">
                <a:moveTo>
                  <a:pt x="754087" y="137607"/>
                </a:moveTo>
                <a:cubicBezTo>
                  <a:pt x="770600" y="93573"/>
                  <a:pt x="781609" y="49539"/>
                  <a:pt x="784361" y="0"/>
                </a:cubicBezTo>
                <a:cubicBezTo>
                  <a:pt x="690788" y="49539"/>
                  <a:pt x="555934" y="99077"/>
                  <a:pt x="401813" y="137607"/>
                </a:cubicBezTo>
                <a:cubicBezTo>
                  <a:pt x="250445" y="176137"/>
                  <a:pt x="107333" y="198154"/>
                  <a:pt x="0" y="203659"/>
                </a:cubicBezTo>
                <a:cubicBezTo>
                  <a:pt x="24769" y="244941"/>
                  <a:pt x="55043" y="277967"/>
                  <a:pt x="93573" y="308240"/>
                </a:cubicBezTo>
                <a:cubicBezTo>
                  <a:pt x="195402" y="297232"/>
                  <a:pt x="310993" y="275214"/>
                  <a:pt x="429335" y="244941"/>
                </a:cubicBezTo>
                <a:cubicBezTo>
                  <a:pt x="547677" y="214667"/>
                  <a:pt x="657762" y="176137"/>
                  <a:pt x="754087" y="137607"/>
                </a:cubicBezTo>
                <a:close/>
              </a:path>
            </a:pathLst>
          </a:custGeom>
          <a:solidFill>
            <a:srgbClr val="FF8026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7" name="îṣļïdé"/>
          <p:cNvSpPr/>
          <p:nvPr userDrawn="1"/>
        </p:nvSpPr>
        <p:spPr>
          <a:xfrm>
            <a:off x="10318615" y="153525"/>
            <a:ext cx="1458637" cy="550429"/>
          </a:xfrm>
          <a:custGeom>
            <a:avLst/>
            <a:gdLst>
              <a:gd name="connsiteX0" fmla="*/ 1055999 w 1458636"/>
              <a:gd name="connsiteY0" fmla="*/ 7339 h 550428"/>
              <a:gd name="connsiteX1" fmla="*/ 1089025 w 1458636"/>
              <a:gd name="connsiteY1" fmla="*/ 54126 h 550428"/>
              <a:gd name="connsiteX2" fmla="*/ 1281675 w 1458636"/>
              <a:gd name="connsiteY2" fmla="*/ 100912 h 550428"/>
              <a:gd name="connsiteX3" fmla="*/ 756015 w 1458636"/>
              <a:gd name="connsiteY3" fmla="*/ 373374 h 550428"/>
              <a:gd name="connsiteX4" fmla="*/ 164304 w 1458636"/>
              <a:gd name="connsiteY4" fmla="*/ 392639 h 550428"/>
              <a:gd name="connsiteX5" fmla="*/ 307416 w 1458636"/>
              <a:gd name="connsiteY5" fmla="*/ 257784 h 550428"/>
              <a:gd name="connsiteX6" fmla="*/ 315672 w 1458636"/>
              <a:gd name="connsiteY6" fmla="*/ 199989 h 550428"/>
              <a:gd name="connsiteX7" fmla="*/ 1928 w 1458636"/>
              <a:gd name="connsiteY7" fmla="*/ 469699 h 550428"/>
              <a:gd name="connsiteX8" fmla="*/ 783537 w 1458636"/>
              <a:gd name="connsiteY8" fmla="*/ 483460 h 550428"/>
              <a:gd name="connsiteX9" fmla="*/ 1460564 w 1458636"/>
              <a:gd name="connsiteY9" fmla="*/ 89903 h 550428"/>
              <a:gd name="connsiteX10" fmla="*/ 1055999 w 1458636"/>
              <a:gd name="connsiteY10" fmla="*/ 7339 h 55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58636" h="550428">
                <a:moveTo>
                  <a:pt x="1055999" y="7339"/>
                </a:moveTo>
                <a:cubicBezTo>
                  <a:pt x="1069760" y="21100"/>
                  <a:pt x="1080769" y="37613"/>
                  <a:pt x="1089025" y="54126"/>
                </a:cubicBezTo>
                <a:cubicBezTo>
                  <a:pt x="1199111" y="51373"/>
                  <a:pt x="1270667" y="65134"/>
                  <a:pt x="1281675" y="100912"/>
                </a:cubicBezTo>
                <a:cubicBezTo>
                  <a:pt x="1300940" y="172468"/>
                  <a:pt x="1064256" y="293562"/>
                  <a:pt x="756015" y="373374"/>
                </a:cubicBezTo>
                <a:cubicBezTo>
                  <a:pt x="447776" y="453186"/>
                  <a:pt x="183570" y="461443"/>
                  <a:pt x="164304" y="392639"/>
                </a:cubicBezTo>
                <a:cubicBezTo>
                  <a:pt x="156048" y="356861"/>
                  <a:pt x="211091" y="307323"/>
                  <a:pt x="307416" y="257784"/>
                </a:cubicBezTo>
                <a:cubicBezTo>
                  <a:pt x="307416" y="238519"/>
                  <a:pt x="310168" y="219254"/>
                  <a:pt x="315672" y="199989"/>
                </a:cubicBezTo>
                <a:cubicBezTo>
                  <a:pt x="109261" y="290810"/>
                  <a:pt x="-17337" y="392639"/>
                  <a:pt x="1928" y="469699"/>
                </a:cubicBezTo>
                <a:cubicBezTo>
                  <a:pt x="32202" y="582537"/>
                  <a:pt x="381723" y="588042"/>
                  <a:pt x="783537" y="483460"/>
                </a:cubicBezTo>
                <a:cubicBezTo>
                  <a:pt x="1188102" y="376126"/>
                  <a:pt x="1490838" y="199989"/>
                  <a:pt x="1460564" y="89903"/>
                </a:cubicBezTo>
                <a:cubicBezTo>
                  <a:pt x="1441299" y="12843"/>
                  <a:pt x="1278923" y="-14678"/>
                  <a:pt x="1055999" y="7339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8" name="îş1iḋè"/>
          <p:cNvSpPr/>
          <p:nvPr userDrawn="1"/>
        </p:nvSpPr>
        <p:spPr>
          <a:xfrm>
            <a:off x="11087871" y="43559"/>
            <a:ext cx="220172" cy="220172"/>
          </a:xfrm>
          <a:custGeom>
            <a:avLst/>
            <a:gdLst>
              <a:gd name="connsiteX0" fmla="*/ 160664 w 220171"/>
              <a:gd name="connsiteY0" fmla="*/ 59365 h 220171"/>
              <a:gd name="connsiteX1" fmla="*/ 194116 w 220171"/>
              <a:gd name="connsiteY1" fmla="*/ 172913 h 220171"/>
              <a:gd name="connsiteX2" fmla="*/ 75856 w 220171"/>
              <a:gd name="connsiteY2" fmla="*/ 167731 h 220171"/>
              <a:gd name="connsiteX3" fmla="*/ 42404 w 220171"/>
              <a:gd name="connsiteY3" fmla="*/ 54183 h 220171"/>
              <a:gd name="connsiteX4" fmla="*/ 160664 w 220171"/>
              <a:gd name="connsiteY4" fmla="*/ 59365 h 22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171" h="220171">
                <a:moveTo>
                  <a:pt x="160664" y="59365"/>
                </a:moveTo>
                <a:cubicBezTo>
                  <a:pt x="202558" y="92151"/>
                  <a:pt x="217535" y="142989"/>
                  <a:pt x="194116" y="172913"/>
                </a:cubicBezTo>
                <a:cubicBezTo>
                  <a:pt x="170697" y="202837"/>
                  <a:pt x="117750" y="200517"/>
                  <a:pt x="75856" y="167731"/>
                </a:cubicBezTo>
                <a:cubicBezTo>
                  <a:pt x="33962" y="134944"/>
                  <a:pt x="18985" y="84107"/>
                  <a:pt x="42404" y="54183"/>
                </a:cubicBezTo>
                <a:cubicBezTo>
                  <a:pt x="65823" y="24258"/>
                  <a:pt x="118769" y="26578"/>
                  <a:pt x="160664" y="59365"/>
                </a:cubicBezTo>
                <a:close/>
              </a:path>
            </a:pathLst>
          </a:custGeom>
          <a:solidFill>
            <a:srgbClr val="FF8026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ïṥḻíḑè"/>
          <p:cNvSpPr/>
          <p:nvPr userDrawn="1"/>
        </p:nvSpPr>
        <p:spPr>
          <a:xfrm>
            <a:off x="11303251" y="177961"/>
            <a:ext cx="82564" cy="110086"/>
          </a:xfrm>
          <a:custGeom>
            <a:avLst/>
            <a:gdLst>
              <a:gd name="connsiteX0" fmla="*/ 86328 w 82564"/>
              <a:gd name="connsiteY0" fmla="*/ 43965 h 110085"/>
              <a:gd name="connsiteX1" fmla="*/ 77398 w 82564"/>
              <a:gd name="connsiteY1" fmla="*/ 104414 h 110085"/>
              <a:gd name="connsiteX2" fmla="*/ 22823 w 82564"/>
              <a:gd name="connsiteY2" fmla="*/ 76931 h 110085"/>
              <a:gd name="connsiteX3" fmla="*/ 31753 w 82564"/>
              <a:gd name="connsiteY3" fmla="*/ 16483 h 110085"/>
              <a:gd name="connsiteX4" fmla="*/ 86328 w 82564"/>
              <a:gd name="connsiteY4" fmla="*/ 43965 h 11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" h="110085">
                <a:moveTo>
                  <a:pt x="86328" y="43965"/>
                </a:moveTo>
                <a:cubicBezTo>
                  <a:pt x="98933" y="68247"/>
                  <a:pt x="94934" y="95311"/>
                  <a:pt x="77398" y="104414"/>
                </a:cubicBezTo>
                <a:cubicBezTo>
                  <a:pt x="59862" y="113517"/>
                  <a:pt x="35427" y="101212"/>
                  <a:pt x="22823" y="76931"/>
                </a:cubicBezTo>
                <a:cubicBezTo>
                  <a:pt x="10219" y="52649"/>
                  <a:pt x="14217" y="25586"/>
                  <a:pt x="31753" y="16483"/>
                </a:cubicBezTo>
                <a:cubicBezTo>
                  <a:pt x="49289" y="7380"/>
                  <a:pt x="73724" y="19684"/>
                  <a:pt x="86328" y="43965"/>
                </a:cubicBezTo>
                <a:close/>
              </a:path>
            </a:pathLst>
          </a:custGeom>
          <a:solidFill>
            <a:srgbClr val="FF8026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íşľîďe"/>
          <p:cNvSpPr/>
          <p:nvPr userDrawn="1"/>
        </p:nvSpPr>
        <p:spPr>
          <a:xfrm>
            <a:off x="11221665" y="256484"/>
            <a:ext cx="137607" cy="165129"/>
          </a:xfrm>
          <a:custGeom>
            <a:avLst/>
            <a:gdLst>
              <a:gd name="connsiteX0" fmla="*/ 114738 w 137607"/>
              <a:gd name="connsiteY0" fmla="*/ 61084 h 165128"/>
              <a:gd name="connsiteX1" fmla="*/ 104864 w 137607"/>
              <a:gd name="connsiteY1" fmla="*/ 143699 h 165128"/>
              <a:gd name="connsiteX2" fmla="*/ 31663 w 137607"/>
              <a:gd name="connsiteY2" fmla="*/ 104146 h 165128"/>
              <a:gd name="connsiteX3" fmla="*/ 41537 w 137607"/>
              <a:gd name="connsiteY3" fmla="*/ 21531 h 165128"/>
              <a:gd name="connsiteX4" fmla="*/ 114738 w 137607"/>
              <a:gd name="connsiteY4" fmla="*/ 61084 h 16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07" h="165128">
                <a:moveTo>
                  <a:pt x="114738" y="61084"/>
                </a:moveTo>
                <a:cubicBezTo>
                  <a:pt x="132225" y="94820"/>
                  <a:pt x="127804" y="131807"/>
                  <a:pt x="104864" y="143699"/>
                </a:cubicBezTo>
                <a:cubicBezTo>
                  <a:pt x="81924" y="155590"/>
                  <a:pt x="49150" y="137882"/>
                  <a:pt x="31663" y="104146"/>
                </a:cubicBezTo>
                <a:cubicBezTo>
                  <a:pt x="14176" y="70411"/>
                  <a:pt x="18596" y="33423"/>
                  <a:pt x="41537" y="21531"/>
                </a:cubicBezTo>
                <a:cubicBezTo>
                  <a:pt x="64477" y="9640"/>
                  <a:pt x="97250" y="27348"/>
                  <a:pt x="114738" y="61084"/>
                </a:cubicBezTo>
                <a:close/>
              </a:path>
            </a:pathLst>
          </a:custGeom>
          <a:solidFill>
            <a:srgbClr val="FF8026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íş1idé"/>
          <p:cNvSpPr/>
          <p:nvPr userDrawn="1"/>
        </p:nvSpPr>
        <p:spPr>
          <a:xfrm>
            <a:off x="9912421" y="399376"/>
            <a:ext cx="82564" cy="82564"/>
          </a:xfrm>
          <a:custGeom>
            <a:avLst/>
            <a:gdLst>
              <a:gd name="connsiteX0" fmla="*/ 90536 w 82564"/>
              <a:gd name="connsiteY0" fmla="*/ 39817 h 82564"/>
              <a:gd name="connsiteX1" fmla="*/ 61622 w 82564"/>
              <a:gd name="connsiteY1" fmla="*/ 90536 h 82564"/>
              <a:gd name="connsiteX2" fmla="*/ 10903 w 82564"/>
              <a:gd name="connsiteY2" fmla="*/ 61622 h 82564"/>
              <a:gd name="connsiteX3" fmla="*/ 39817 w 82564"/>
              <a:gd name="connsiteY3" fmla="*/ 10903 h 82564"/>
              <a:gd name="connsiteX4" fmla="*/ 90536 w 82564"/>
              <a:gd name="connsiteY4" fmla="*/ 39817 h 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" h="82564">
                <a:moveTo>
                  <a:pt x="90536" y="39817"/>
                </a:moveTo>
                <a:cubicBezTo>
                  <a:pt x="96557" y="61807"/>
                  <a:pt x="83612" y="84515"/>
                  <a:pt x="61622" y="90536"/>
                </a:cubicBezTo>
                <a:cubicBezTo>
                  <a:pt x="39632" y="96557"/>
                  <a:pt x="16924" y="83612"/>
                  <a:pt x="10903" y="61622"/>
                </a:cubicBezTo>
                <a:cubicBezTo>
                  <a:pt x="4881" y="39632"/>
                  <a:pt x="17826" y="16924"/>
                  <a:pt x="39817" y="10903"/>
                </a:cubicBezTo>
                <a:cubicBezTo>
                  <a:pt x="61807" y="4881"/>
                  <a:pt x="84515" y="17827"/>
                  <a:pt x="90536" y="39817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3" name="ïšļîdê"/>
          <p:cNvSpPr/>
          <p:nvPr userDrawn="1"/>
        </p:nvSpPr>
        <p:spPr>
          <a:xfrm>
            <a:off x="9880348" y="-70108"/>
            <a:ext cx="1954023" cy="577950"/>
          </a:xfrm>
          <a:custGeom>
            <a:avLst/>
            <a:gdLst>
              <a:gd name="connsiteX0" fmla="*/ 1975891 w 1954022"/>
              <a:gd name="connsiteY0" fmla="*/ 0 h 577950"/>
              <a:gd name="connsiteX1" fmla="*/ 104433 w 1954022"/>
              <a:gd name="connsiteY1" fmla="*/ 599968 h 577950"/>
              <a:gd name="connsiteX2" fmla="*/ 2604 w 1954022"/>
              <a:gd name="connsiteY2" fmla="*/ 542173 h 577950"/>
              <a:gd name="connsiteX3" fmla="*/ 60399 w 1954022"/>
              <a:gd name="connsiteY3" fmla="*/ 440343 h 577950"/>
              <a:gd name="connsiteX4" fmla="*/ 1975891 w 1954022"/>
              <a:gd name="connsiteY4" fmla="*/ 0 h 5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022" h="577950">
                <a:moveTo>
                  <a:pt x="1975891" y="0"/>
                </a:moveTo>
                <a:cubicBezTo>
                  <a:pt x="1975891" y="0"/>
                  <a:pt x="148467" y="586207"/>
                  <a:pt x="104433" y="599968"/>
                </a:cubicBezTo>
                <a:cubicBezTo>
                  <a:pt x="60399" y="610976"/>
                  <a:pt x="13612" y="586207"/>
                  <a:pt x="2604" y="542173"/>
                </a:cubicBezTo>
                <a:cubicBezTo>
                  <a:pt x="-8404" y="498138"/>
                  <a:pt x="16365" y="451352"/>
                  <a:pt x="60399" y="440343"/>
                </a:cubicBezTo>
                <a:cubicBezTo>
                  <a:pt x="107185" y="426582"/>
                  <a:pt x="1975891" y="0"/>
                  <a:pt x="1975891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">
    <p:bg>
      <p:bgPr>
        <a:solidFill>
          <a:srgbClr val="4F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ṡḷïḓê"/>
          <p:cNvSpPr/>
          <p:nvPr userDrawn="1"/>
        </p:nvSpPr>
        <p:spPr>
          <a:xfrm>
            <a:off x="-2359" y="-38530"/>
            <a:ext cx="12192000" cy="6896530"/>
          </a:xfrm>
          <a:prstGeom prst="rect">
            <a:avLst/>
          </a:prstGeom>
          <a:gradFill>
            <a:gsLst>
              <a:gs pos="0">
                <a:srgbClr val="81CBFF"/>
              </a:gs>
              <a:gs pos="100000">
                <a:srgbClr val="4F86FF"/>
              </a:gs>
            </a:gsLst>
            <a:lin ang="5400000" scaled="1"/>
          </a:gra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ṡḷïḓê"/>
          <p:cNvSpPr/>
          <p:nvPr userDrawn="1"/>
        </p:nvSpPr>
        <p:spPr>
          <a:xfrm>
            <a:off x="-2359" y="-38530"/>
            <a:ext cx="12192000" cy="6896530"/>
          </a:xfrm>
          <a:prstGeom prst="rect">
            <a:avLst/>
          </a:prstGeom>
          <a:gradFill>
            <a:gsLst>
              <a:gs pos="0">
                <a:srgbClr val="81CBFF"/>
              </a:gs>
              <a:gs pos="100000">
                <a:srgbClr val="4F86FF"/>
              </a:gs>
            </a:gsLst>
            <a:lin ang="5400000" scaled="1"/>
          </a:gra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 rot="20138802">
            <a:off x="1804890" y="1648101"/>
            <a:ext cx="1257730" cy="3170470"/>
            <a:chOff x="8160109" y="891695"/>
            <a:chExt cx="1257730" cy="3170470"/>
          </a:xfrm>
        </p:grpSpPr>
        <p:sp>
          <p:nvSpPr>
            <p:cNvPr id="7" name="íṩḷîḓè"/>
            <p:cNvSpPr/>
            <p:nvPr userDrawn="1"/>
          </p:nvSpPr>
          <p:spPr>
            <a:xfrm>
              <a:off x="8603205" y="3236522"/>
              <a:ext cx="385300" cy="825643"/>
            </a:xfrm>
            <a:custGeom>
              <a:avLst/>
              <a:gdLst>
                <a:gd name="connsiteX0" fmla="*/ 385300 w 385300"/>
                <a:gd name="connsiteY0" fmla="*/ 192650 h 825643"/>
                <a:gd name="connsiteX1" fmla="*/ 192650 w 385300"/>
                <a:gd name="connsiteY1" fmla="*/ 850413 h 825643"/>
                <a:gd name="connsiteX2" fmla="*/ 0 w 385300"/>
                <a:gd name="connsiteY2" fmla="*/ 192650 h 825643"/>
                <a:gd name="connsiteX3" fmla="*/ 192650 w 385300"/>
                <a:gd name="connsiteY3" fmla="*/ 0 h 825643"/>
                <a:gd name="connsiteX4" fmla="*/ 385300 w 385300"/>
                <a:gd name="connsiteY4" fmla="*/ 192650 h 8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300" h="825643">
                  <a:moveTo>
                    <a:pt x="385300" y="192650"/>
                  </a:moveTo>
                  <a:cubicBezTo>
                    <a:pt x="385300" y="299984"/>
                    <a:pt x="192650" y="850413"/>
                    <a:pt x="192650" y="850413"/>
                  </a:cubicBezTo>
                  <a:cubicBezTo>
                    <a:pt x="192650" y="850413"/>
                    <a:pt x="0" y="297232"/>
                    <a:pt x="0" y="192650"/>
                  </a:cubicBezTo>
                  <a:cubicBezTo>
                    <a:pt x="0" y="85316"/>
                    <a:pt x="85317" y="0"/>
                    <a:pt x="192650" y="0"/>
                  </a:cubicBezTo>
                  <a:cubicBezTo>
                    <a:pt x="299984" y="0"/>
                    <a:pt x="385300" y="85316"/>
                    <a:pt x="385300" y="192650"/>
                  </a:cubicBezTo>
                  <a:close/>
                </a:path>
              </a:pathLst>
            </a:custGeom>
            <a:solidFill>
              <a:srgbClr val="FFC72B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iṡļíḍe"/>
            <p:cNvSpPr/>
            <p:nvPr userDrawn="1"/>
          </p:nvSpPr>
          <p:spPr>
            <a:xfrm>
              <a:off x="8578436" y="3123684"/>
              <a:ext cx="412822" cy="247693"/>
            </a:xfrm>
            <a:custGeom>
              <a:avLst/>
              <a:gdLst>
                <a:gd name="connsiteX0" fmla="*/ 434839 w 412821"/>
                <a:gd name="connsiteY0" fmla="*/ 247693 h 247693"/>
                <a:gd name="connsiteX1" fmla="*/ 0 w 412821"/>
                <a:gd name="connsiteY1" fmla="*/ 247693 h 247693"/>
                <a:gd name="connsiteX2" fmla="*/ 35778 w 412821"/>
                <a:gd name="connsiteY2" fmla="*/ 0 h 247693"/>
                <a:gd name="connsiteX3" fmla="*/ 399061 w 412821"/>
                <a:gd name="connsiteY3" fmla="*/ 0 h 2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821" h="247693">
                  <a:moveTo>
                    <a:pt x="434839" y="247693"/>
                  </a:moveTo>
                  <a:lnTo>
                    <a:pt x="0" y="247693"/>
                  </a:lnTo>
                  <a:lnTo>
                    <a:pt x="35778" y="0"/>
                  </a:lnTo>
                  <a:lnTo>
                    <a:pt x="399061" y="0"/>
                  </a:lnTo>
                  <a:close/>
                </a:path>
              </a:pathLst>
            </a:custGeom>
            <a:solidFill>
              <a:srgbClr val="526075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íšḻïḓé"/>
            <p:cNvSpPr/>
            <p:nvPr userDrawn="1"/>
          </p:nvSpPr>
          <p:spPr>
            <a:xfrm>
              <a:off x="8160109" y="2765905"/>
              <a:ext cx="385300" cy="880686"/>
            </a:xfrm>
            <a:custGeom>
              <a:avLst/>
              <a:gdLst>
                <a:gd name="connsiteX0" fmla="*/ 322001 w 385300"/>
                <a:gd name="connsiteY0" fmla="*/ 0 h 880686"/>
                <a:gd name="connsiteX1" fmla="*/ 0 w 385300"/>
                <a:gd name="connsiteY1" fmla="*/ 330257 h 880686"/>
                <a:gd name="connsiteX2" fmla="*/ 283471 w 385300"/>
                <a:gd name="connsiteY2" fmla="*/ 880686 h 880686"/>
                <a:gd name="connsiteX3" fmla="*/ 399061 w 385300"/>
                <a:gd name="connsiteY3" fmla="*/ 880686 h 880686"/>
                <a:gd name="connsiteX4" fmla="*/ 399061 w 385300"/>
                <a:gd name="connsiteY4" fmla="*/ 0 h 8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300" h="880686">
                  <a:moveTo>
                    <a:pt x="322001" y="0"/>
                  </a:moveTo>
                  <a:lnTo>
                    <a:pt x="0" y="330257"/>
                  </a:lnTo>
                  <a:lnTo>
                    <a:pt x="283471" y="880686"/>
                  </a:lnTo>
                  <a:lnTo>
                    <a:pt x="399061" y="880686"/>
                  </a:lnTo>
                  <a:lnTo>
                    <a:pt x="399061" y="0"/>
                  </a:lnTo>
                  <a:close/>
                </a:path>
              </a:pathLst>
            </a:custGeom>
            <a:solidFill>
              <a:srgbClr val="CBF060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îṥļïďe"/>
            <p:cNvSpPr/>
            <p:nvPr userDrawn="1"/>
          </p:nvSpPr>
          <p:spPr>
            <a:xfrm>
              <a:off x="9032539" y="2765905"/>
              <a:ext cx="385300" cy="880686"/>
            </a:xfrm>
            <a:custGeom>
              <a:avLst/>
              <a:gdLst>
                <a:gd name="connsiteX0" fmla="*/ 74307 w 385300"/>
                <a:gd name="connsiteY0" fmla="*/ 0 h 880686"/>
                <a:gd name="connsiteX1" fmla="*/ 399061 w 385300"/>
                <a:gd name="connsiteY1" fmla="*/ 330257 h 880686"/>
                <a:gd name="connsiteX2" fmla="*/ 115590 w 385300"/>
                <a:gd name="connsiteY2" fmla="*/ 880686 h 880686"/>
                <a:gd name="connsiteX3" fmla="*/ 0 w 385300"/>
                <a:gd name="connsiteY3" fmla="*/ 880686 h 880686"/>
                <a:gd name="connsiteX4" fmla="*/ 0 w 385300"/>
                <a:gd name="connsiteY4" fmla="*/ 0 h 8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300" h="880686">
                  <a:moveTo>
                    <a:pt x="74307" y="0"/>
                  </a:moveTo>
                  <a:lnTo>
                    <a:pt x="399061" y="330257"/>
                  </a:lnTo>
                  <a:lnTo>
                    <a:pt x="115590" y="880686"/>
                  </a:lnTo>
                  <a:lnTo>
                    <a:pt x="0" y="880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F060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iṧlîḍê"/>
            <p:cNvSpPr/>
            <p:nvPr userDrawn="1"/>
          </p:nvSpPr>
          <p:spPr>
            <a:xfrm>
              <a:off x="8290252" y="1629270"/>
              <a:ext cx="990772" cy="1596244"/>
            </a:xfrm>
            <a:custGeom>
              <a:avLst/>
              <a:gdLst>
                <a:gd name="connsiteX0" fmla="*/ 978972 w 990772"/>
                <a:gd name="connsiteY0" fmla="*/ 0 h 1596243"/>
                <a:gd name="connsiteX1" fmla="*/ 505603 w 990772"/>
                <a:gd name="connsiteY1" fmla="*/ 85316 h 1596243"/>
                <a:gd name="connsiteX2" fmla="*/ 32234 w 990772"/>
                <a:gd name="connsiteY2" fmla="*/ 0 h 1596243"/>
                <a:gd name="connsiteX3" fmla="*/ 268919 w 990772"/>
                <a:gd name="connsiteY3" fmla="*/ 1604500 h 1596243"/>
                <a:gd name="connsiteX4" fmla="*/ 505603 w 990772"/>
                <a:gd name="connsiteY4" fmla="*/ 1604500 h 1596243"/>
                <a:gd name="connsiteX5" fmla="*/ 742288 w 990772"/>
                <a:gd name="connsiteY5" fmla="*/ 1604500 h 1596243"/>
                <a:gd name="connsiteX6" fmla="*/ 978972 w 990772"/>
                <a:gd name="connsiteY6" fmla="*/ 0 h 159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772" h="1596243">
                  <a:moveTo>
                    <a:pt x="978972" y="0"/>
                  </a:moveTo>
                  <a:lnTo>
                    <a:pt x="505603" y="85316"/>
                  </a:lnTo>
                  <a:lnTo>
                    <a:pt x="32234" y="0"/>
                  </a:lnTo>
                  <a:cubicBezTo>
                    <a:pt x="-110877" y="935729"/>
                    <a:pt x="268919" y="1604500"/>
                    <a:pt x="268919" y="1604500"/>
                  </a:cubicBezTo>
                  <a:lnTo>
                    <a:pt x="505603" y="1604500"/>
                  </a:lnTo>
                  <a:lnTo>
                    <a:pt x="742288" y="1604500"/>
                  </a:lnTo>
                  <a:cubicBezTo>
                    <a:pt x="742288" y="1607252"/>
                    <a:pt x="1119331" y="935729"/>
                    <a:pt x="978972" y="0"/>
                  </a:cubicBezTo>
                  <a:close/>
                </a:path>
              </a:pathLst>
            </a:custGeom>
            <a:solidFill>
              <a:srgbClr val="FFFFFF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íSļíḑè"/>
            <p:cNvSpPr/>
            <p:nvPr userDrawn="1"/>
          </p:nvSpPr>
          <p:spPr>
            <a:xfrm>
              <a:off x="8322486" y="891695"/>
              <a:ext cx="935729" cy="825643"/>
            </a:xfrm>
            <a:custGeom>
              <a:avLst/>
              <a:gdLst>
                <a:gd name="connsiteX0" fmla="*/ 473369 w 935729"/>
                <a:gd name="connsiteY0" fmla="*/ 0 h 825643"/>
                <a:gd name="connsiteX1" fmla="*/ 0 w 935729"/>
                <a:gd name="connsiteY1" fmla="*/ 737575 h 825643"/>
                <a:gd name="connsiteX2" fmla="*/ 473369 w 935729"/>
                <a:gd name="connsiteY2" fmla="*/ 842156 h 825643"/>
                <a:gd name="connsiteX3" fmla="*/ 946738 w 935729"/>
                <a:gd name="connsiteY3" fmla="*/ 737575 h 825643"/>
                <a:gd name="connsiteX4" fmla="*/ 473369 w 935729"/>
                <a:gd name="connsiteY4" fmla="*/ 0 h 8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29" h="825643">
                  <a:moveTo>
                    <a:pt x="473369" y="0"/>
                  </a:moveTo>
                  <a:cubicBezTo>
                    <a:pt x="88069" y="288975"/>
                    <a:pt x="0" y="737575"/>
                    <a:pt x="0" y="737575"/>
                  </a:cubicBezTo>
                  <a:cubicBezTo>
                    <a:pt x="0" y="737575"/>
                    <a:pt x="211915" y="842156"/>
                    <a:pt x="473369" y="842156"/>
                  </a:cubicBezTo>
                  <a:cubicBezTo>
                    <a:pt x="734823" y="842156"/>
                    <a:pt x="946738" y="737575"/>
                    <a:pt x="946738" y="737575"/>
                  </a:cubicBezTo>
                  <a:cubicBezTo>
                    <a:pt x="946738" y="737575"/>
                    <a:pt x="858669" y="288975"/>
                    <a:pt x="473369" y="0"/>
                  </a:cubicBezTo>
                  <a:close/>
                </a:path>
              </a:pathLst>
            </a:custGeom>
            <a:solidFill>
              <a:srgbClr val="CBF060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ísḻïdê"/>
            <p:cNvSpPr/>
            <p:nvPr userDrawn="1"/>
          </p:nvSpPr>
          <p:spPr>
            <a:xfrm>
              <a:off x="8526145" y="1821920"/>
              <a:ext cx="522907" cy="522907"/>
            </a:xfrm>
            <a:custGeom>
              <a:avLst/>
              <a:gdLst>
                <a:gd name="connsiteX0" fmla="*/ 539420 w 522907"/>
                <a:gd name="connsiteY0" fmla="*/ 269710 h 522907"/>
                <a:gd name="connsiteX1" fmla="*/ 269710 w 522907"/>
                <a:gd name="connsiteY1" fmla="*/ 539420 h 522907"/>
                <a:gd name="connsiteX2" fmla="*/ 1 w 522907"/>
                <a:gd name="connsiteY2" fmla="*/ 269710 h 522907"/>
                <a:gd name="connsiteX3" fmla="*/ 269710 w 522907"/>
                <a:gd name="connsiteY3" fmla="*/ 0 h 522907"/>
                <a:gd name="connsiteX4" fmla="*/ 539420 w 522907"/>
                <a:gd name="connsiteY4" fmla="*/ 269710 h 52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7" h="522907">
                  <a:moveTo>
                    <a:pt x="539420" y="269710"/>
                  </a:moveTo>
                  <a:cubicBezTo>
                    <a:pt x="539420" y="418667"/>
                    <a:pt x="418667" y="539420"/>
                    <a:pt x="269710" y="539420"/>
                  </a:cubicBezTo>
                  <a:cubicBezTo>
                    <a:pt x="120754" y="539420"/>
                    <a:pt x="1" y="418667"/>
                    <a:pt x="1" y="269710"/>
                  </a:cubicBezTo>
                  <a:cubicBezTo>
                    <a:pt x="1" y="120753"/>
                    <a:pt x="120754" y="0"/>
                    <a:pt x="269710" y="0"/>
                  </a:cubicBezTo>
                  <a:cubicBezTo>
                    <a:pt x="418667" y="0"/>
                    <a:pt x="539420" y="120753"/>
                    <a:pt x="539420" y="269710"/>
                  </a:cubicBezTo>
                  <a:close/>
                </a:path>
              </a:pathLst>
            </a:custGeom>
            <a:solidFill>
              <a:srgbClr val="BFC5F2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ïšļíďe"/>
            <p:cNvSpPr/>
            <p:nvPr userDrawn="1"/>
          </p:nvSpPr>
          <p:spPr>
            <a:xfrm>
              <a:off x="8526145" y="1794398"/>
              <a:ext cx="522907" cy="522907"/>
            </a:xfrm>
            <a:custGeom>
              <a:avLst/>
              <a:gdLst>
                <a:gd name="connsiteX0" fmla="*/ 539420 w 522907"/>
                <a:gd name="connsiteY0" fmla="*/ 269710 h 522907"/>
                <a:gd name="connsiteX1" fmla="*/ 269710 w 522907"/>
                <a:gd name="connsiteY1" fmla="*/ 539420 h 522907"/>
                <a:gd name="connsiteX2" fmla="*/ 1 w 522907"/>
                <a:gd name="connsiteY2" fmla="*/ 269710 h 522907"/>
                <a:gd name="connsiteX3" fmla="*/ 269710 w 522907"/>
                <a:gd name="connsiteY3" fmla="*/ 0 h 522907"/>
                <a:gd name="connsiteX4" fmla="*/ 539420 w 522907"/>
                <a:gd name="connsiteY4" fmla="*/ 269710 h 52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7" h="522907">
                  <a:moveTo>
                    <a:pt x="539420" y="269710"/>
                  </a:moveTo>
                  <a:cubicBezTo>
                    <a:pt x="539420" y="418667"/>
                    <a:pt x="418667" y="539420"/>
                    <a:pt x="269710" y="539420"/>
                  </a:cubicBezTo>
                  <a:cubicBezTo>
                    <a:pt x="120754" y="539420"/>
                    <a:pt x="1" y="418667"/>
                    <a:pt x="1" y="269710"/>
                  </a:cubicBezTo>
                  <a:cubicBezTo>
                    <a:pt x="1" y="120753"/>
                    <a:pt x="120754" y="0"/>
                    <a:pt x="269710" y="0"/>
                  </a:cubicBezTo>
                  <a:cubicBezTo>
                    <a:pt x="418667" y="0"/>
                    <a:pt x="539420" y="120753"/>
                    <a:pt x="539420" y="269710"/>
                  </a:cubicBezTo>
                  <a:close/>
                </a:path>
              </a:pathLst>
            </a:custGeom>
            <a:solidFill>
              <a:srgbClr val="FFFFFF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ïṣļíḋè"/>
            <p:cNvSpPr/>
            <p:nvPr userDrawn="1"/>
          </p:nvSpPr>
          <p:spPr>
            <a:xfrm>
              <a:off x="8570179" y="1838433"/>
              <a:ext cx="440343" cy="440343"/>
            </a:xfrm>
            <a:custGeom>
              <a:avLst/>
              <a:gdLst>
                <a:gd name="connsiteX0" fmla="*/ 451351 w 440343"/>
                <a:gd name="connsiteY0" fmla="*/ 225676 h 440343"/>
                <a:gd name="connsiteX1" fmla="*/ 225675 w 440343"/>
                <a:gd name="connsiteY1" fmla="*/ 451352 h 440343"/>
                <a:gd name="connsiteX2" fmla="*/ -1 w 440343"/>
                <a:gd name="connsiteY2" fmla="*/ 225676 h 440343"/>
                <a:gd name="connsiteX3" fmla="*/ 225675 w 440343"/>
                <a:gd name="connsiteY3" fmla="*/ 0 h 440343"/>
                <a:gd name="connsiteX4" fmla="*/ 451351 w 440343"/>
                <a:gd name="connsiteY4" fmla="*/ 225676 h 4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343" h="440343">
                  <a:moveTo>
                    <a:pt x="451351" y="225676"/>
                  </a:moveTo>
                  <a:cubicBezTo>
                    <a:pt x="451351" y="350313"/>
                    <a:pt x="350313" y="451352"/>
                    <a:pt x="225675" y="451352"/>
                  </a:cubicBezTo>
                  <a:cubicBezTo>
                    <a:pt x="101038" y="451352"/>
                    <a:pt x="-1" y="350313"/>
                    <a:pt x="-1" y="225676"/>
                  </a:cubicBezTo>
                  <a:cubicBezTo>
                    <a:pt x="-1" y="101039"/>
                    <a:pt x="101038" y="0"/>
                    <a:pt x="225675" y="0"/>
                  </a:cubicBezTo>
                  <a:cubicBezTo>
                    <a:pt x="350313" y="0"/>
                    <a:pt x="451351" y="101039"/>
                    <a:pt x="451351" y="225676"/>
                  </a:cubicBezTo>
                  <a:close/>
                </a:path>
              </a:pathLst>
            </a:custGeom>
            <a:solidFill>
              <a:srgbClr val="364459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íṩļîḍê"/>
            <p:cNvSpPr/>
            <p:nvPr userDrawn="1"/>
          </p:nvSpPr>
          <p:spPr>
            <a:xfrm>
              <a:off x="8572931" y="1863202"/>
              <a:ext cx="440343" cy="412822"/>
            </a:xfrm>
            <a:custGeom>
              <a:avLst/>
              <a:gdLst>
                <a:gd name="connsiteX0" fmla="*/ 222924 w 440343"/>
                <a:gd name="connsiteY0" fmla="*/ 0 h 412821"/>
                <a:gd name="connsiteX1" fmla="*/ 0 w 440343"/>
                <a:gd name="connsiteY1" fmla="*/ 211915 h 412821"/>
                <a:gd name="connsiteX2" fmla="*/ 222924 w 440343"/>
                <a:gd name="connsiteY2" fmla="*/ 423830 h 412821"/>
                <a:gd name="connsiteX3" fmla="*/ 445848 w 440343"/>
                <a:gd name="connsiteY3" fmla="*/ 211915 h 412821"/>
                <a:gd name="connsiteX4" fmla="*/ 222924 w 440343"/>
                <a:gd name="connsiteY4" fmla="*/ 0 h 4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343" h="412821">
                  <a:moveTo>
                    <a:pt x="222924" y="0"/>
                  </a:moveTo>
                  <a:cubicBezTo>
                    <a:pt x="101830" y="0"/>
                    <a:pt x="5505" y="93573"/>
                    <a:pt x="0" y="211915"/>
                  </a:cubicBezTo>
                  <a:cubicBezTo>
                    <a:pt x="5505" y="330257"/>
                    <a:pt x="104581" y="423830"/>
                    <a:pt x="222924" y="423830"/>
                  </a:cubicBezTo>
                  <a:cubicBezTo>
                    <a:pt x="344018" y="423830"/>
                    <a:pt x="440343" y="330257"/>
                    <a:pt x="445848" y="211915"/>
                  </a:cubicBezTo>
                  <a:cubicBezTo>
                    <a:pt x="440343" y="93573"/>
                    <a:pt x="344018" y="0"/>
                    <a:pt x="222924" y="0"/>
                  </a:cubicBezTo>
                  <a:close/>
                </a:path>
              </a:pathLst>
            </a:custGeom>
            <a:solidFill>
              <a:srgbClr val="526075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iṩḻîdè"/>
            <p:cNvSpPr/>
            <p:nvPr userDrawn="1"/>
          </p:nvSpPr>
          <p:spPr>
            <a:xfrm>
              <a:off x="8570179" y="1841185"/>
              <a:ext cx="412822" cy="330257"/>
            </a:xfrm>
            <a:custGeom>
              <a:avLst/>
              <a:gdLst>
                <a:gd name="connsiteX0" fmla="*/ 225676 w 412821"/>
                <a:gd name="connsiteY0" fmla="*/ 0 h 330257"/>
                <a:gd name="connsiteX1" fmla="*/ 0 w 412821"/>
                <a:gd name="connsiteY1" fmla="*/ 225676 h 330257"/>
                <a:gd name="connsiteX2" fmla="*/ 38530 w 412821"/>
                <a:gd name="connsiteY2" fmla="*/ 349522 h 330257"/>
                <a:gd name="connsiteX3" fmla="*/ 421079 w 412821"/>
                <a:gd name="connsiteY3" fmla="*/ 115590 h 330257"/>
                <a:gd name="connsiteX4" fmla="*/ 225676 w 412821"/>
                <a:gd name="connsiteY4" fmla="*/ 0 h 3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821" h="330257">
                  <a:moveTo>
                    <a:pt x="225676" y="0"/>
                  </a:moveTo>
                  <a:cubicBezTo>
                    <a:pt x="101830" y="0"/>
                    <a:pt x="0" y="101829"/>
                    <a:pt x="0" y="225676"/>
                  </a:cubicBezTo>
                  <a:cubicBezTo>
                    <a:pt x="0" y="272462"/>
                    <a:pt x="13761" y="313745"/>
                    <a:pt x="38530" y="349522"/>
                  </a:cubicBezTo>
                  <a:lnTo>
                    <a:pt x="421079" y="115590"/>
                  </a:lnTo>
                  <a:cubicBezTo>
                    <a:pt x="382548" y="44034"/>
                    <a:pt x="308241" y="0"/>
                    <a:pt x="22567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îSlîḍé"/>
            <p:cNvSpPr/>
            <p:nvPr userDrawn="1"/>
          </p:nvSpPr>
          <p:spPr>
            <a:xfrm>
              <a:off x="8476606" y="3054881"/>
              <a:ext cx="632993" cy="27521"/>
            </a:xfrm>
            <a:custGeom>
              <a:avLst/>
              <a:gdLst>
                <a:gd name="connsiteX0" fmla="*/ 638498 w 632993"/>
                <a:gd name="connsiteY0" fmla="*/ 0 h 27521"/>
                <a:gd name="connsiteX1" fmla="*/ 0 w 632993"/>
                <a:gd name="connsiteY1" fmla="*/ 0 h 27521"/>
                <a:gd name="connsiteX2" fmla="*/ 11008 w 632993"/>
                <a:gd name="connsiteY2" fmla="*/ 27521 h 27521"/>
                <a:gd name="connsiteX3" fmla="*/ 624737 w 632993"/>
                <a:gd name="connsiteY3" fmla="*/ 27521 h 27521"/>
                <a:gd name="connsiteX4" fmla="*/ 638498 w 632993"/>
                <a:gd name="connsiteY4" fmla="*/ 0 h 2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993" h="27521">
                  <a:moveTo>
                    <a:pt x="638498" y="0"/>
                  </a:moveTo>
                  <a:lnTo>
                    <a:pt x="0" y="0"/>
                  </a:lnTo>
                  <a:cubicBezTo>
                    <a:pt x="2752" y="8257"/>
                    <a:pt x="8256" y="19265"/>
                    <a:pt x="11008" y="27521"/>
                  </a:cubicBezTo>
                  <a:lnTo>
                    <a:pt x="624737" y="27521"/>
                  </a:lnTo>
                  <a:cubicBezTo>
                    <a:pt x="630241" y="19265"/>
                    <a:pt x="632993" y="8257"/>
                    <a:pt x="638498" y="0"/>
                  </a:cubicBezTo>
                  <a:close/>
                </a:path>
              </a:pathLst>
            </a:custGeom>
            <a:solidFill>
              <a:srgbClr val="BFC5F2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îšľîḋe"/>
            <p:cNvSpPr/>
            <p:nvPr userDrawn="1"/>
          </p:nvSpPr>
          <p:spPr>
            <a:xfrm>
              <a:off x="8416058" y="2878743"/>
              <a:ext cx="743079" cy="27521"/>
            </a:xfrm>
            <a:custGeom>
              <a:avLst/>
              <a:gdLst>
                <a:gd name="connsiteX0" fmla="*/ 0 w 743079"/>
                <a:gd name="connsiteY0" fmla="*/ 0 h 27521"/>
                <a:gd name="connsiteX1" fmla="*/ 8257 w 743079"/>
                <a:gd name="connsiteY1" fmla="*/ 27521 h 27521"/>
                <a:gd name="connsiteX2" fmla="*/ 751336 w 743079"/>
                <a:gd name="connsiteY2" fmla="*/ 27521 h 27521"/>
                <a:gd name="connsiteX3" fmla="*/ 759592 w 743079"/>
                <a:gd name="connsiteY3" fmla="*/ 0 h 27521"/>
                <a:gd name="connsiteX4" fmla="*/ 0 w 743079"/>
                <a:gd name="connsiteY4" fmla="*/ 0 h 2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79" h="27521">
                  <a:moveTo>
                    <a:pt x="0" y="0"/>
                  </a:moveTo>
                  <a:cubicBezTo>
                    <a:pt x="2752" y="8257"/>
                    <a:pt x="5505" y="19265"/>
                    <a:pt x="8257" y="27521"/>
                  </a:cubicBezTo>
                  <a:lnTo>
                    <a:pt x="751336" y="27521"/>
                  </a:lnTo>
                  <a:cubicBezTo>
                    <a:pt x="754088" y="19265"/>
                    <a:pt x="756840" y="8257"/>
                    <a:pt x="75959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C5F2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2" name="îṧḻiḓê"/>
          <p:cNvSpPr/>
          <p:nvPr userDrawn="1"/>
        </p:nvSpPr>
        <p:spPr>
          <a:xfrm>
            <a:off x="2603530" y="1210944"/>
            <a:ext cx="880686" cy="330257"/>
          </a:xfrm>
          <a:custGeom>
            <a:avLst/>
            <a:gdLst>
              <a:gd name="connsiteX0" fmla="*/ 0 w 880686"/>
              <a:gd name="connsiteY0" fmla="*/ 305488 h 330257"/>
              <a:gd name="connsiteX1" fmla="*/ 173385 w 880686"/>
              <a:gd name="connsiteY1" fmla="*/ 330257 h 330257"/>
              <a:gd name="connsiteX2" fmla="*/ 294480 w 880686"/>
              <a:gd name="connsiteY2" fmla="*/ 203659 h 330257"/>
              <a:gd name="connsiteX3" fmla="*/ 467865 w 880686"/>
              <a:gd name="connsiteY3" fmla="*/ 228428 h 330257"/>
              <a:gd name="connsiteX4" fmla="*/ 588959 w 880686"/>
              <a:gd name="connsiteY4" fmla="*/ 101829 h 330257"/>
              <a:gd name="connsiteX5" fmla="*/ 762344 w 880686"/>
              <a:gd name="connsiteY5" fmla="*/ 126599 h 330257"/>
              <a:gd name="connsiteX6" fmla="*/ 883438 w 880686"/>
              <a:gd name="connsiteY6" fmla="*/ 0 h 330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0686" h="330257">
                <a:moveTo>
                  <a:pt x="0" y="305488"/>
                </a:moveTo>
                <a:lnTo>
                  <a:pt x="173385" y="330257"/>
                </a:lnTo>
                <a:lnTo>
                  <a:pt x="294480" y="203659"/>
                </a:lnTo>
                <a:lnTo>
                  <a:pt x="467865" y="228428"/>
                </a:lnTo>
                <a:lnTo>
                  <a:pt x="588959" y="101829"/>
                </a:lnTo>
                <a:lnTo>
                  <a:pt x="762344" y="126599"/>
                </a:lnTo>
                <a:lnTo>
                  <a:pt x="883438" y="0"/>
                </a:lnTo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iSḷíḋe"/>
          <p:cNvSpPr/>
          <p:nvPr userDrawn="1"/>
        </p:nvSpPr>
        <p:spPr>
          <a:xfrm>
            <a:off x="6745507" y="3330095"/>
            <a:ext cx="137607" cy="137607"/>
          </a:xfrm>
          <a:custGeom>
            <a:avLst/>
            <a:gdLst>
              <a:gd name="connsiteX0" fmla="*/ 137607 w 137607"/>
              <a:gd name="connsiteY0" fmla="*/ 68804 h 137607"/>
              <a:gd name="connsiteX1" fmla="*/ 68804 w 137607"/>
              <a:gd name="connsiteY1" fmla="*/ 137607 h 137607"/>
              <a:gd name="connsiteX2" fmla="*/ 0 w 137607"/>
              <a:gd name="connsiteY2" fmla="*/ 68804 h 137607"/>
              <a:gd name="connsiteX3" fmla="*/ 68804 w 137607"/>
              <a:gd name="connsiteY3" fmla="*/ 0 h 137607"/>
              <a:gd name="connsiteX4" fmla="*/ 137607 w 137607"/>
              <a:gd name="connsiteY4" fmla="*/ 68804 h 13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607" h="137607">
                <a:moveTo>
                  <a:pt x="137607" y="68804"/>
                </a:moveTo>
                <a:cubicBezTo>
                  <a:pt x="137607" y="106803"/>
                  <a:pt x="106803" y="137607"/>
                  <a:pt x="68804" y="137607"/>
                </a:cubicBezTo>
                <a:cubicBezTo>
                  <a:pt x="30805" y="137607"/>
                  <a:pt x="0" y="106803"/>
                  <a:pt x="0" y="68804"/>
                </a:cubicBezTo>
                <a:cubicBezTo>
                  <a:pt x="0" y="30804"/>
                  <a:pt x="30805" y="0"/>
                  <a:pt x="68804" y="0"/>
                </a:cubicBezTo>
                <a:cubicBezTo>
                  <a:pt x="106803" y="0"/>
                  <a:pt x="137607" y="30804"/>
                  <a:pt x="137607" y="68804"/>
                </a:cubicBezTo>
                <a:close/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ïŝḷïḑé"/>
          <p:cNvSpPr/>
          <p:nvPr userDrawn="1"/>
        </p:nvSpPr>
        <p:spPr>
          <a:xfrm>
            <a:off x="985269" y="927473"/>
            <a:ext cx="82564" cy="82564"/>
          </a:xfrm>
          <a:custGeom>
            <a:avLst/>
            <a:gdLst>
              <a:gd name="connsiteX0" fmla="*/ 104581 w 82564"/>
              <a:gd name="connsiteY0" fmla="*/ 52291 h 82564"/>
              <a:gd name="connsiteX1" fmla="*/ 52291 w 82564"/>
              <a:gd name="connsiteY1" fmla="*/ 104582 h 82564"/>
              <a:gd name="connsiteX2" fmla="*/ 0 w 82564"/>
              <a:gd name="connsiteY2" fmla="*/ 52291 h 82564"/>
              <a:gd name="connsiteX3" fmla="*/ 52291 w 82564"/>
              <a:gd name="connsiteY3" fmla="*/ 0 h 82564"/>
              <a:gd name="connsiteX4" fmla="*/ 104581 w 82564"/>
              <a:gd name="connsiteY4" fmla="*/ 52291 h 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" h="82564">
                <a:moveTo>
                  <a:pt x="104581" y="52291"/>
                </a:moveTo>
                <a:cubicBezTo>
                  <a:pt x="104581" y="81170"/>
                  <a:pt x="81170" y="104582"/>
                  <a:pt x="52291" y="104582"/>
                </a:cubicBezTo>
                <a:cubicBezTo>
                  <a:pt x="23411" y="104582"/>
                  <a:pt x="0" y="81170"/>
                  <a:pt x="0" y="52291"/>
                </a:cubicBezTo>
                <a:cubicBezTo>
                  <a:pt x="0" y="23411"/>
                  <a:pt x="23411" y="0"/>
                  <a:pt x="52291" y="0"/>
                </a:cubicBezTo>
                <a:cubicBezTo>
                  <a:pt x="81170" y="0"/>
                  <a:pt x="104581" y="23411"/>
                  <a:pt x="104581" y="52291"/>
                </a:cubicBezTo>
                <a:close/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isḻiďê"/>
          <p:cNvSpPr/>
          <p:nvPr userDrawn="1"/>
        </p:nvSpPr>
        <p:spPr>
          <a:xfrm>
            <a:off x="10675569" y="3365873"/>
            <a:ext cx="192650" cy="192650"/>
          </a:xfrm>
          <a:custGeom>
            <a:avLst/>
            <a:gdLst>
              <a:gd name="connsiteX0" fmla="*/ 192650 w 192650"/>
              <a:gd name="connsiteY0" fmla="*/ 96325 h 192650"/>
              <a:gd name="connsiteX1" fmla="*/ 96325 w 192650"/>
              <a:gd name="connsiteY1" fmla="*/ 192650 h 192650"/>
              <a:gd name="connsiteX2" fmla="*/ 0 w 192650"/>
              <a:gd name="connsiteY2" fmla="*/ 96325 h 192650"/>
              <a:gd name="connsiteX3" fmla="*/ 96325 w 192650"/>
              <a:gd name="connsiteY3" fmla="*/ 0 h 192650"/>
              <a:gd name="connsiteX4" fmla="*/ 192650 w 192650"/>
              <a:gd name="connsiteY4" fmla="*/ 96325 h 19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650" h="192650">
                <a:moveTo>
                  <a:pt x="192650" y="96325"/>
                </a:moveTo>
                <a:cubicBezTo>
                  <a:pt x="192650" y="149524"/>
                  <a:pt x="149523" y="192650"/>
                  <a:pt x="96325" y="192650"/>
                </a:cubicBezTo>
                <a:cubicBezTo>
                  <a:pt x="43126" y="192650"/>
                  <a:pt x="0" y="149524"/>
                  <a:pt x="0" y="96325"/>
                </a:cubicBezTo>
                <a:cubicBezTo>
                  <a:pt x="0" y="43126"/>
                  <a:pt x="43126" y="0"/>
                  <a:pt x="96325" y="0"/>
                </a:cubicBezTo>
                <a:cubicBezTo>
                  <a:pt x="149523" y="0"/>
                  <a:pt x="192650" y="43126"/>
                  <a:pt x="192650" y="96325"/>
                </a:cubicBezTo>
                <a:close/>
              </a:path>
            </a:pathLst>
          </a:custGeom>
          <a:noFill/>
          <a:ln w="13761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ï$1iḓè"/>
          <p:cNvSpPr/>
          <p:nvPr userDrawn="1"/>
        </p:nvSpPr>
        <p:spPr>
          <a:xfrm>
            <a:off x="10152662" y="2691598"/>
            <a:ext cx="440343" cy="440343"/>
          </a:xfrm>
          <a:custGeom>
            <a:avLst/>
            <a:gdLst>
              <a:gd name="connsiteX0" fmla="*/ 162376 w 440343"/>
              <a:gd name="connsiteY0" fmla="*/ 443095 h 440343"/>
              <a:gd name="connsiteX1" fmla="*/ 0 w 440343"/>
              <a:gd name="connsiteY1" fmla="*/ 162376 h 440343"/>
              <a:gd name="connsiteX2" fmla="*/ 280719 w 440343"/>
              <a:gd name="connsiteY2" fmla="*/ 0 h 440343"/>
              <a:gd name="connsiteX3" fmla="*/ 443095 w 440343"/>
              <a:gd name="connsiteY3" fmla="*/ 280719 h 440343"/>
              <a:gd name="connsiteX4" fmla="*/ 162376 w 440343"/>
              <a:gd name="connsiteY4" fmla="*/ 443095 h 44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343" h="440343">
                <a:moveTo>
                  <a:pt x="162376" y="443095"/>
                </a:moveTo>
                <a:cubicBezTo>
                  <a:pt x="214668" y="239437"/>
                  <a:pt x="203659" y="217419"/>
                  <a:pt x="0" y="162376"/>
                </a:cubicBezTo>
                <a:cubicBezTo>
                  <a:pt x="203659" y="214667"/>
                  <a:pt x="225676" y="203659"/>
                  <a:pt x="280719" y="0"/>
                </a:cubicBezTo>
                <a:cubicBezTo>
                  <a:pt x="228429" y="203659"/>
                  <a:pt x="239437" y="225676"/>
                  <a:pt x="443095" y="280719"/>
                </a:cubicBezTo>
                <a:cubicBezTo>
                  <a:pt x="236685" y="228428"/>
                  <a:pt x="217419" y="239437"/>
                  <a:pt x="162376" y="443095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ïŝlíďé"/>
          <p:cNvSpPr/>
          <p:nvPr userDrawn="1"/>
        </p:nvSpPr>
        <p:spPr>
          <a:xfrm>
            <a:off x="3385139" y="1981544"/>
            <a:ext cx="275214" cy="275214"/>
          </a:xfrm>
          <a:custGeom>
            <a:avLst/>
            <a:gdLst>
              <a:gd name="connsiteX0" fmla="*/ 220172 w 275214"/>
              <a:gd name="connsiteY0" fmla="*/ 277967 h 275214"/>
              <a:gd name="connsiteX1" fmla="*/ 0 w 275214"/>
              <a:gd name="connsiteY1" fmla="*/ 220172 h 275214"/>
              <a:gd name="connsiteX2" fmla="*/ 57795 w 275214"/>
              <a:gd name="connsiteY2" fmla="*/ 0 h 275214"/>
              <a:gd name="connsiteX3" fmla="*/ 277967 w 275214"/>
              <a:gd name="connsiteY3" fmla="*/ 57795 h 275214"/>
              <a:gd name="connsiteX4" fmla="*/ 220172 w 275214"/>
              <a:gd name="connsiteY4" fmla="*/ 277967 h 27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14" h="275214">
                <a:moveTo>
                  <a:pt x="220172" y="277967"/>
                </a:moveTo>
                <a:cubicBezTo>
                  <a:pt x="145864" y="148616"/>
                  <a:pt x="129351" y="145864"/>
                  <a:pt x="0" y="220172"/>
                </a:cubicBezTo>
                <a:cubicBezTo>
                  <a:pt x="129351" y="145864"/>
                  <a:pt x="132103" y="129351"/>
                  <a:pt x="57795" y="0"/>
                </a:cubicBezTo>
                <a:cubicBezTo>
                  <a:pt x="132103" y="129351"/>
                  <a:pt x="148616" y="132103"/>
                  <a:pt x="277967" y="57795"/>
                </a:cubicBezTo>
                <a:cubicBezTo>
                  <a:pt x="151368" y="134855"/>
                  <a:pt x="145864" y="151368"/>
                  <a:pt x="220172" y="277967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i$ļiḍê"/>
          <p:cNvSpPr/>
          <p:nvPr userDrawn="1"/>
        </p:nvSpPr>
        <p:spPr>
          <a:xfrm>
            <a:off x="3660501" y="2416383"/>
            <a:ext cx="1954023" cy="577950"/>
          </a:xfrm>
          <a:custGeom>
            <a:avLst/>
            <a:gdLst>
              <a:gd name="connsiteX0" fmla="*/ 1975892 w 1954022"/>
              <a:gd name="connsiteY0" fmla="*/ 0 h 577950"/>
              <a:gd name="connsiteX1" fmla="*/ 104433 w 1954022"/>
              <a:gd name="connsiteY1" fmla="*/ 599967 h 577950"/>
              <a:gd name="connsiteX2" fmla="*/ 2604 w 1954022"/>
              <a:gd name="connsiteY2" fmla="*/ 542172 h 577950"/>
              <a:gd name="connsiteX3" fmla="*/ 60399 w 1954022"/>
              <a:gd name="connsiteY3" fmla="*/ 440343 h 577950"/>
              <a:gd name="connsiteX4" fmla="*/ 1975892 w 1954022"/>
              <a:gd name="connsiteY4" fmla="*/ 0 h 5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022" h="577950">
                <a:moveTo>
                  <a:pt x="1975892" y="0"/>
                </a:moveTo>
                <a:cubicBezTo>
                  <a:pt x="1975892" y="0"/>
                  <a:pt x="148467" y="586207"/>
                  <a:pt x="104433" y="599967"/>
                </a:cubicBezTo>
                <a:cubicBezTo>
                  <a:pt x="60399" y="610976"/>
                  <a:pt x="13613" y="586207"/>
                  <a:pt x="2604" y="542172"/>
                </a:cubicBezTo>
                <a:cubicBezTo>
                  <a:pt x="-8405" y="498138"/>
                  <a:pt x="16365" y="451352"/>
                  <a:pt x="60399" y="440343"/>
                </a:cubicBezTo>
                <a:cubicBezTo>
                  <a:pt x="107185" y="423830"/>
                  <a:pt x="1975892" y="0"/>
                  <a:pt x="1975892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6" name="î$ḻiḓê"/>
          <p:cNvSpPr/>
          <p:nvPr userDrawn="1"/>
        </p:nvSpPr>
        <p:spPr>
          <a:xfrm>
            <a:off x="9912421" y="689656"/>
            <a:ext cx="82564" cy="82564"/>
          </a:xfrm>
          <a:custGeom>
            <a:avLst/>
            <a:gdLst>
              <a:gd name="connsiteX0" fmla="*/ 90536 w 82564"/>
              <a:gd name="connsiteY0" fmla="*/ 39817 h 82564"/>
              <a:gd name="connsiteX1" fmla="*/ 61622 w 82564"/>
              <a:gd name="connsiteY1" fmla="*/ 90536 h 82564"/>
              <a:gd name="connsiteX2" fmla="*/ 10903 w 82564"/>
              <a:gd name="connsiteY2" fmla="*/ 61622 h 82564"/>
              <a:gd name="connsiteX3" fmla="*/ 39817 w 82564"/>
              <a:gd name="connsiteY3" fmla="*/ 10903 h 82564"/>
              <a:gd name="connsiteX4" fmla="*/ 90536 w 82564"/>
              <a:gd name="connsiteY4" fmla="*/ 39817 h 82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64" h="82564">
                <a:moveTo>
                  <a:pt x="90536" y="39817"/>
                </a:moveTo>
                <a:cubicBezTo>
                  <a:pt x="96557" y="61807"/>
                  <a:pt x="83612" y="84515"/>
                  <a:pt x="61622" y="90536"/>
                </a:cubicBezTo>
                <a:cubicBezTo>
                  <a:pt x="39632" y="96557"/>
                  <a:pt x="16924" y="83612"/>
                  <a:pt x="10903" y="61622"/>
                </a:cubicBezTo>
                <a:cubicBezTo>
                  <a:pt x="4881" y="39632"/>
                  <a:pt x="17826" y="16924"/>
                  <a:pt x="39817" y="10903"/>
                </a:cubicBezTo>
                <a:cubicBezTo>
                  <a:pt x="61807" y="4881"/>
                  <a:pt x="84515" y="17827"/>
                  <a:pt x="90536" y="39817"/>
                </a:cubicBezTo>
                <a:close/>
              </a:path>
            </a:pathLst>
          </a:custGeom>
          <a:solidFill>
            <a:srgbClr val="FFFFFF"/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7" name="ïṥlîḑe"/>
          <p:cNvSpPr/>
          <p:nvPr userDrawn="1"/>
        </p:nvSpPr>
        <p:spPr>
          <a:xfrm>
            <a:off x="9880348" y="220172"/>
            <a:ext cx="1954023" cy="577950"/>
          </a:xfrm>
          <a:custGeom>
            <a:avLst/>
            <a:gdLst>
              <a:gd name="connsiteX0" fmla="*/ 1975891 w 1954022"/>
              <a:gd name="connsiteY0" fmla="*/ 0 h 577950"/>
              <a:gd name="connsiteX1" fmla="*/ 104433 w 1954022"/>
              <a:gd name="connsiteY1" fmla="*/ 599968 h 577950"/>
              <a:gd name="connsiteX2" fmla="*/ 2604 w 1954022"/>
              <a:gd name="connsiteY2" fmla="*/ 542173 h 577950"/>
              <a:gd name="connsiteX3" fmla="*/ 60399 w 1954022"/>
              <a:gd name="connsiteY3" fmla="*/ 440343 h 577950"/>
              <a:gd name="connsiteX4" fmla="*/ 1975891 w 1954022"/>
              <a:gd name="connsiteY4" fmla="*/ 0 h 5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4022" h="577950">
                <a:moveTo>
                  <a:pt x="1975891" y="0"/>
                </a:moveTo>
                <a:cubicBezTo>
                  <a:pt x="1975891" y="0"/>
                  <a:pt x="148467" y="586207"/>
                  <a:pt x="104433" y="599968"/>
                </a:cubicBezTo>
                <a:cubicBezTo>
                  <a:pt x="60399" y="610976"/>
                  <a:pt x="13612" y="586207"/>
                  <a:pt x="2604" y="542173"/>
                </a:cubicBezTo>
                <a:cubicBezTo>
                  <a:pt x="-8404" y="498138"/>
                  <a:pt x="16365" y="451352"/>
                  <a:pt x="60399" y="440343"/>
                </a:cubicBezTo>
                <a:cubicBezTo>
                  <a:pt x="107185" y="426582"/>
                  <a:pt x="1975891" y="0"/>
                  <a:pt x="1975891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275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3385133" y="1611827"/>
            <a:ext cx="10845798" cy="16215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Freepptbackgrounds.net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5133" y="3918063"/>
            <a:ext cx="10845798" cy="310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www.freepptbackgrounds.net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385135" y="3621792"/>
            <a:ext cx="10845798" cy="29627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www.freepptbackgrounds.net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xx@gmail.co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ṣḷi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îṩḷiḋê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0" name="ï$líḍé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iSļîḍe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Microsoft YaHei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îṣliḑê"/>
          <p:cNvSpPr>
            <a:spLocks noGrp="1"/>
          </p:cNvSpPr>
          <p:nvPr>
            <p:ph type="ctrTitle"/>
          </p:nvPr>
        </p:nvSpPr>
        <p:spPr>
          <a:xfrm>
            <a:off x="1058688" y="3135949"/>
            <a:ext cx="6119586" cy="2760998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altLang="zh-CN" sz="6000" dirty="0">
                <a:solidFill>
                  <a:srgbClr val="538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" panose="020B0503020204020204" pitchFamily="34" charset="-122"/>
                <a:cs typeface="Roboto" panose="02000000000000000000" pitchFamily="2" charset="0"/>
              </a:rPr>
              <a:t>WEB BOOKING MOVIE</a:t>
            </a:r>
            <a:endParaRPr lang="zh-CN" altLang="en-US" sz="6000" dirty="0">
              <a:solidFill>
                <a:srgbClr val="538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Microsoft YaHei" panose="020B0503020204020204" pitchFamily="34" charset="-122"/>
              <a:cs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902" y="457200"/>
            <a:ext cx="11747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CUỐI KÌ: NHẬP MÔN CÔNG NGHỆ PHẦN MỀM </a:t>
            </a:r>
          </a:p>
          <a:p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46041" y="1287624"/>
            <a:ext cx="5924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Lộc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lt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FRONT - END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5377" y="1003464"/>
            <a:ext cx="2612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Search 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97" y="1535249"/>
            <a:ext cx="8669677" cy="4716259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7996335" y="2286000"/>
            <a:ext cx="23513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347649" y="1996751"/>
            <a:ext cx="1772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search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 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20" y="975360"/>
            <a:ext cx="869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list movie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39290" y="2228671"/>
            <a:ext cx="43520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list movie: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BuyTickets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580475"/>
            <a:ext cx="7371152" cy="44216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 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20" y="975360"/>
            <a:ext cx="869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movie content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33772" y="2354543"/>
            <a:ext cx="3426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movie content: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details, trailer…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Booking Now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7" y="1437025"/>
            <a:ext cx="7958868" cy="48049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 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20" y="975360"/>
            <a:ext cx="869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Info User and Change Password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476" y="5064145"/>
            <a:ext cx="5679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username,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Submit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tick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96" y="1532685"/>
            <a:ext cx="4885836" cy="2815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429" y="1532685"/>
            <a:ext cx="5448095" cy="393192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1" idx="3"/>
            <a:endCxn id="13" idx="1"/>
          </p:cNvCxnSpPr>
          <p:nvPr/>
        </p:nvCxnSpPr>
        <p:spPr>
          <a:xfrm>
            <a:off x="5274432" y="2940583"/>
            <a:ext cx="1151997" cy="558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54886" y="4381639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Ấn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tick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vào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ô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trống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nếu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muốn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thay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đổi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mật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khẩu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189978" y="3699890"/>
            <a:ext cx="575999" cy="68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 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7476" y="922029"/>
            <a:ext cx="869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Ticket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4" y="1573165"/>
            <a:ext cx="7764895" cy="50447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28360" y="1699260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69339" y="2352641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rạp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48200" y="2896354"/>
            <a:ext cx="212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96000" y="4404209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ngồi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6000" y="5482063"/>
            <a:ext cx="200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754880" y="1883926"/>
            <a:ext cx="134112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425440" y="2537307"/>
            <a:ext cx="670560" cy="106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1"/>
          </p:cNvCxnSpPr>
          <p:nvPr/>
        </p:nvCxnSpPr>
        <p:spPr>
          <a:xfrm>
            <a:off x="5143500" y="2987040"/>
            <a:ext cx="704700" cy="9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7" idx="1"/>
          </p:cNvCxnSpPr>
          <p:nvPr/>
        </p:nvCxnSpPr>
        <p:spPr>
          <a:xfrm flipV="1">
            <a:off x="4945380" y="4588875"/>
            <a:ext cx="115062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8" idx="1"/>
          </p:cNvCxnSpPr>
          <p:nvPr/>
        </p:nvCxnSpPr>
        <p:spPr>
          <a:xfrm flipV="1">
            <a:off x="4831080" y="5666729"/>
            <a:ext cx="1264920" cy="35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7700" y="2182475"/>
            <a:ext cx="2415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Straight Arrow Connector 41"/>
          <p:cNvCxnSpPr>
            <a:endCxn id="40" idx="3"/>
          </p:cNvCxnSpPr>
          <p:nvPr/>
        </p:nvCxnSpPr>
        <p:spPr>
          <a:xfrm flipH="1">
            <a:off x="3063240" y="2352641"/>
            <a:ext cx="699902" cy="29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854325" y="3275042"/>
            <a:ext cx="266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 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20" y="975360"/>
            <a:ext cx="869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377" y="5213490"/>
            <a:ext cx="5679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602234"/>
            <a:ext cx="5490161" cy="3273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97" y="1679827"/>
            <a:ext cx="5723804" cy="319626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5" idx="3"/>
            <a:endCxn id="11" idx="1"/>
          </p:cNvCxnSpPr>
          <p:nvPr/>
        </p:nvCxnSpPr>
        <p:spPr>
          <a:xfrm>
            <a:off x="5561281" y="3239162"/>
            <a:ext cx="494116" cy="387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90167" y="5213490"/>
            <a:ext cx="5089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Payment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Momo,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quét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 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377" y="975360"/>
            <a:ext cx="2222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5" y="1684226"/>
            <a:ext cx="4503810" cy="2347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822" y="1627072"/>
            <a:ext cx="4884843" cy="246147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4934145" y="2857808"/>
            <a:ext cx="19426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62960" y="4630763"/>
            <a:ext cx="969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 out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guest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Search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î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îšliḑê"/>
          <p:cNvSpPr>
            <a:spLocks noGrp="1"/>
          </p:cNvSpPr>
          <p:nvPr>
            <p:ph type="title"/>
          </p:nvPr>
        </p:nvSpPr>
        <p:spPr>
          <a:xfrm>
            <a:off x="675698" y="4185069"/>
            <a:ext cx="5419185" cy="89535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BACK - END</a:t>
            </a:r>
            <a:endParaRPr lang="zh-CN" altLang="en-US" sz="4800" dirty="0"/>
          </a:p>
        </p:txBody>
      </p:sp>
      <p:sp>
        <p:nvSpPr>
          <p:cNvPr id="11" name="íślíde"/>
          <p:cNvSpPr txBox="1"/>
          <p:nvPr/>
        </p:nvSpPr>
        <p:spPr>
          <a:xfrm>
            <a:off x="876697" y="227953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23"/>
          <p:cNvSpPr txBox="1"/>
          <p:nvPr/>
        </p:nvSpPr>
        <p:spPr>
          <a:xfrm>
            <a:off x="136715" y="189159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 END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003829"/>
            <a:ext cx="7643898" cy="555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9" name="TextBox 98"/>
          <p:cNvSpPr txBox="1"/>
          <p:nvPr/>
        </p:nvSpPr>
        <p:spPr>
          <a:xfrm>
            <a:off x="8331200" y="1259840"/>
            <a:ext cx="352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model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Movie, Ticket, User, Payment.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them,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,…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Ticket: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23"/>
          <p:cNvSpPr txBox="1"/>
          <p:nvPr/>
        </p:nvSpPr>
        <p:spPr>
          <a:xfrm>
            <a:off x="136715" y="189159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7476" y="1026367"/>
            <a:ext cx="1669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3" y="1880577"/>
            <a:ext cx="2415749" cy="1867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198" y="930079"/>
            <a:ext cx="4544008" cy="499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643" y="1257199"/>
            <a:ext cx="3980164" cy="28825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263" y="3862873"/>
            <a:ext cx="2198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Movie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77215" y="4205094"/>
            <a:ext cx="3685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37918" y="6111551"/>
            <a:ext cx="3946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all movie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 movie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1" y="5258760"/>
            <a:ext cx="4544008" cy="6840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0547" y="6111551"/>
            <a:ext cx="354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lt"/>
            </a:endParaRPr>
          </a:p>
        </p:txBody>
      </p:sp>
      <p:sp>
        <p:nvSpPr>
          <p:cNvPr id="35" name="文本框 23"/>
          <p:cNvSpPr txBox="1"/>
          <p:nvPr/>
        </p:nvSpPr>
        <p:spPr>
          <a:xfrm>
            <a:off x="136714" y="189159"/>
            <a:ext cx="6579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THÔNG TIN THÊM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20800" y="1597729"/>
            <a:ext cx="10414000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team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FRONT – END:  ReactJS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BACK – END: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ExpressJS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DATABASE : MongoDB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Insomnia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API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23"/>
          <p:cNvSpPr txBox="1"/>
          <p:nvPr/>
        </p:nvSpPr>
        <p:spPr>
          <a:xfrm>
            <a:off x="136715" y="189159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715" y="1073020"/>
            <a:ext cx="254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957" y="964235"/>
            <a:ext cx="3505582" cy="2509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93" y="1073020"/>
            <a:ext cx="2215891" cy="2251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7" y="3601240"/>
            <a:ext cx="6853906" cy="1552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73" y="5274456"/>
            <a:ext cx="4875825" cy="14962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7463" y="1875498"/>
            <a:ext cx="17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User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35886" y="1175657"/>
            <a:ext cx="1940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all user,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bao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5798" y="5597621"/>
            <a:ext cx="1692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admin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9967" y="3760237"/>
            <a:ext cx="2136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575" y="4801144"/>
            <a:ext cx="4286622" cy="7049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84163" y="5710335"/>
            <a:ext cx="1772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out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23"/>
          <p:cNvSpPr txBox="1"/>
          <p:nvPr/>
        </p:nvSpPr>
        <p:spPr>
          <a:xfrm>
            <a:off x="136715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715" y="933061"/>
            <a:ext cx="125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6" y="1553853"/>
            <a:ext cx="3079908" cy="2952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17476" y="4700016"/>
            <a:ext cx="3079908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ticket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808" y="1572244"/>
            <a:ext cx="5537036" cy="1856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808" y="4462927"/>
            <a:ext cx="5537036" cy="1648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4178808" y="3643753"/>
            <a:ext cx="553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/tickets/: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39528" y="1572244"/>
            <a:ext cx="2103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39528" y="4376850"/>
            <a:ext cx="2103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body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8808" y="6192411"/>
            <a:ext cx="553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/tickets/: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23"/>
          <p:cNvSpPr txBox="1"/>
          <p:nvPr/>
        </p:nvSpPr>
        <p:spPr>
          <a:xfrm>
            <a:off x="136715" y="189159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715" y="933061"/>
            <a:ext cx="125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Ticket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6" y="1833318"/>
            <a:ext cx="7433781" cy="1523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78045" y="3501407"/>
            <a:ext cx="747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/tickets/: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83880" y="1833318"/>
            <a:ext cx="375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ticket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77" y="3987375"/>
            <a:ext cx="7435764" cy="174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17476" y="5916168"/>
            <a:ext cx="25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/tickets/:id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93608" y="3987375"/>
            <a:ext cx="3401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6760" y="5729716"/>
            <a:ext cx="298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23"/>
          <p:cNvSpPr txBox="1"/>
          <p:nvPr/>
        </p:nvSpPr>
        <p:spPr>
          <a:xfrm>
            <a:off x="136715" y="189159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7476" y="961053"/>
            <a:ext cx="165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4" y="1785851"/>
            <a:ext cx="3003704" cy="1797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70204" y="3761582"/>
            <a:ext cx="300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payment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3" y="1430775"/>
            <a:ext cx="4944929" cy="17971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1103" y="3346704"/>
            <a:ext cx="480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/payments/pay/:id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98867" y="1402879"/>
            <a:ext cx="2569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 object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102" y="4053480"/>
            <a:ext cx="4944930" cy="21816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61102" y="6235175"/>
            <a:ext cx="494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/payments/callback/:id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09176" y="4053480"/>
            <a:ext cx="25694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client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0204" y="4462272"/>
            <a:ext cx="3003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checkService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IPN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Momo.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î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îšliḑê"/>
          <p:cNvSpPr>
            <a:spLocks noGrp="1"/>
          </p:cNvSpPr>
          <p:nvPr>
            <p:ph type="title"/>
          </p:nvPr>
        </p:nvSpPr>
        <p:spPr>
          <a:xfrm>
            <a:off x="675698" y="4185069"/>
            <a:ext cx="5419185" cy="895350"/>
          </a:xfrm>
        </p:spPr>
        <p:txBody>
          <a:bodyPr>
            <a:normAutofit fontScale="90000"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TRỰC TIẾP</a:t>
            </a:r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íślíde"/>
          <p:cNvSpPr txBox="1"/>
          <p:nvPr/>
        </p:nvSpPr>
        <p:spPr>
          <a:xfrm>
            <a:off x="876697" y="227953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ļ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ïṩḻíḍè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9525" imgH="9525" progId="TCLayout.ActiveDocument.1">
                  <p:embed/>
                </p:oleObj>
              </mc:Choice>
              <mc:Fallback>
                <p:oleObj name="think-cell Slide" r:id="rId5" imgW="9525" imgH="9525" progId="TCLayout.ActiveDocument.1">
                  <p:embed/>
                  <p:pic>
                    <p:nvPicPr>
                      <p:cNvPr id="0" name="iṧ1îḋe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isḻïďè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íṩlïḓé"/>
          <p:cNvSpPr>
            <a:spLocks noGrp="1"/>
          </p:cNvSpPr>
          <p:nvPr>
            <p:ph type="ctrTitle"/>
          </p:nvPr>
        </p:nvSpPr>
        <p:spPr>
          <a:xfrm>
            <a:off x="4714875" y="2247900"/>
            <a:ext cx="3762375" cy="2353804"/>
          </a:xfrm>
        </p:spPr>
        <p:txBody>
          <a:bodyPr>
            <a:normAutofit fontScale="90000"/>
          </a:bodyPr>
          <a:lstStyle/>
          <a:p>
            <a:r>
              <a:rPr lang="en-US" altLang="zh-CN" sz="4800" dirty="0"/>
              <a:t>Thank you for your </a:t>
            </a:r>
            <a:r>
              <a:rPr lang="en-US" altLang="zh-CN" sz="4800" dirty="0" err="1"/>
              <a:t>wathing</a:t>
            </a:r>
            <a:br>
              <a:rPr lang="en-US" altLang="zh-CN" sz="4800" dirty="0"/>
            </a:br>
            <a:endParaRPr lang="zh-CN" alt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ṥļï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5"/>
          <p:cNvSpPr/>
          <p:nvPr/>
        </p:nvSpPr>
        <p:spPr bwMode="auto">
          <a:xfrm flipH="1">
            <a:off x="6469472" y="4581908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Freeform 5"/>
          <p:cNvSpPr/>
          <p:nvPr/>
        </p:nvSpPr>
        <p:spPr bwMode="auto">
          <a:xfrm>
            <a:off x="1369485" y="1493812"/>
            <a:ext cx="4052452" cy="2291439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74"/>
          <p:cNvSpPr txBox="1"/>
          <p:nvPr/>
        </p:nvSpPr>
        <p:spPr>
          <a:xfrm>
            <a:off x="2211623" y="2420320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zh-CN" altLang="en-US" sz="3600" b="1" dirty="0">
              <a:solidFill>
                <a:srgbClr val="4F81B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Freeform 5"/>
          <p:cNvSpPr/>
          <p:nvPr/>
        </p:nvSpPr>
        <p:spPr bwMode="auto">
          <a:xfrm flipH="1">
            <a:off x="6361297" y="11073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Freeform 5"/>
          <p:cNvSpPr/>
          <p:nvPr/>
        </p:nvSpPr>
        <p:spPr bwMode="auto">
          <a:xfrm flipH="1">
            <a:off x="6361297" y="2244292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Freeform 5"/>
          <p:cNvSpPr/>
          <p:nvPr/>
        </p:nvSpPr>
        <p:spPr bwMode="auto">
          <a:xfrm flipH="1">
            <a:off x="6361297" y="3381204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MH_Number_1"/>
          <p:cNvSpPr/>
          <p:nvPr>
            <p:custDataLst>
              <p:tags r:id="rId2"/>
            </p:custDataLst>
          </p:nvPr>
        </p:nvSpPr>
        <p:spPr>
          <a:xfrm>
            <a:off x="6789097" y="1287016"/>
            <a:ext cx="379667" cy="379667"/>
          </a:xfrm>
          <a:prstGeom prst="ellipse">
            <a:avLst/>
          </a:prstGeom>
          <a:noFill/>
          <a:ln w="28575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10" b="1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kumimoji="0" lang="zh-CN" altLang="en-US" sz="2110" b="1" i="0" u="none" strike="noStrike" kern="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2" name="MH_Entry_1"/>
          <p:cNvSpPr/>
          <p:nvPr>
            <p:custDataLst>
              <p:tags r:id="rId3"/>
            </p:custDataLst>
          </p:nvPr>
        </p:nvSpPr>
        <p:spPr>
          <a:xfrm>
            <a:off x="7811896" y="1278368"/>
            <a:ext cx="260258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defRPr/>
            </a:pPr>
            <a:r>
              <a:rPr lang="en-US" altLang="zh-CN" sz="2800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Thành</a:t>
            </a:r>
            <a:r>
              <a:rPr lang="en-US" altLang="zh-CN" sz="28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kern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viên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3" name="MH_Number_2"/>
          <p:cNvSpPr/>
          <p:nvPr>
            <p:custDataLst>
              <p:tags r:id="rId4"/>
            </p:custDataLst>
          </p:nvPr>
        </p:nvSpPr>
        <p:spPr>
          <a:xfrm>
            <a:off x="6789097" y="2429582"/>
            <a:ext cx="379667" cy="379667"/>
          </a:xfrm>
          <a:prstGeom prst="ellipse">
            <a:avLst/>
          </a:prstGeom>
          <a:noFill/>
          <a:ln w="28575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10" b="1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kumimoji="0" lang="zh-CN" altLang="en-US" sz="2110" b="1" i="0" u="none" strike="noStrike" kern="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4" name="MH_Entry_2"/>
          <p:cNvSpPr/>
          <p:nvPr>
            <p:custDataLst>
              <p:tags r:id="rId5"/>
            </p:custDataLst>
          </p:nvPr>
        </p:nvSpPr>
        <p:spPr>
          <a:xfrm>
            <a:off x="7811896" y="2420934"/>
            <a:ext cx="260258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defRPr/>
            </a:pPr>
            <a:r>
              <a:rPr lang="en-US" altLang="zh-CN" sz="2800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Front - end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5" name="MH_Number_3"/>
          <p:cNvSpPr/>
          <p:nvPr>
            <p:custDataLst>
              <p:tags r:id="rId6"/>
            </p:custDataLst>
          </p:nvPr>
        </p:nvSpPr>
        <p:spPr>
          <a:xfrm>
            <a:off x="6789097" y="3572148"/>
            <a:ext cx="379667" cy="379667"/>
          </a:xfrm>
          <a:prstGeom prst="ellipse">
            <a:avLst/>
          </a:prstGeom>
          <a:noFill/>
          <a:ln w="28575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10" b="1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kumimoji="0" lang="zh-CN" altLang="en-US" sz="2110" b="1" i="0" u="none" strike="noStrike" kern="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6" name="MH_Entry_3"/>
          <p:cNvSpPr/>
          <p:nvPr>
            <p:custDataLst>
              <p:tags r:id="rId7"/>
            </p:custDataLst>
          </p:nvPr>
        </p:nvSpPr>
        <p:spPr>
          <a:xfrm>
            <a:off x="7811896" y="3563500"/>
            <a:ext cx="260258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defRPr/>
            </a:pPr>
            <a:r>
              <a:rPr lang="en-US" altLang="zh-CN" sz="2800" kern="0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Back - end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7" name="MH_Number_4"/>
          <p:cNvSpPr/>
          <p:nvPr>
            <p:custDataLst>
              <p:tags r:id="rId8"/>
            </p:custDataLst>
          </p:nvPr>
        </p:nvSpPr>
        <p:spPr>
          <a:xfrm>
            <a:off x="6789097" y="4714714"/>
            <a:ext cx="379667" cy="379667"/>
          </a:xfrm>
          <a:prstGeom prst="ellipse">
            <a:avLst/>
          </a:prstGeom>
          <a:noFill/>
          <a:ln w="28575" cap="flat" cmpd="sng" algn="ctr">
            <a:solidFill>
              <a:srgbClr val="C0504D"/>
            </a:solidFill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10" b="1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kumimoji="0" lang="zh-CN" altLang="en-US" sz="2110" b="1" i="0" u="none" strike="noStrike" kern="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78" name="MH_Entry_4"/>
          <p:cNvSpPr/>
          <p:nvPr>
            <p:custDataLst>
              <p:tags r:id="rId9"/>
            </p:custDataLst>
          </p:nvPr>
        </p:nvSpPr>
        <p:spPr>
          <a:xfrm>
            <a:off x="7811896" y="4706066"/>
            <a:ext cx="2602582" cy="43088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 cmpd="sng" algn="ctr">
            <a:noFill/>
            <a:prstDash val="solid"/>
            <a:beve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>
              <a:defRPr/>
            </a:pPr>
            <a:r>
              <a:rPr lang="en-US" altLang="zh-CN" sz="2800" kern="0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Demo </a:t>
            </a:r>
            <a:r>
              <a:rPr lang="en-US" altLang="zh-CN" sz="2800" kern="0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trực</a:t>
            </a:r>
            <a:r>
              <a:rPr lang="en-US" altLang="zh-CN" sz="2800" kern="0" noProof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2800" kern="0" noProof="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tiếp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79" name="组合 78"/>
          <p:cNvGrpSpPr/>
          <p:nvPr/>
        </p:nvGrpSpPr>
        <p:grpSpPr>
          <a:xfrm rot="1634608">
            <a:off x="970108" y="2895678"/>
            <a:ext cx="1257730" cy="3170470"/>
            <a:chOff x="8160109" y="891695"/>
            <a:chExt cx="1257730" cy="3170470"/>
          </a:xfrm>
        </p:grpSpPr>
        <p:sp>
          <p:nvSpPr>
            <p:cNvPr id="80" name="íṩḷîḓè"/>
            <p:cNvSpPr/>
            <p:nvPr userDrawn="1"/>
          </p:nvSpPr>
          <p:spPr>
            <a:xfrm>
              <a:off x="8603205" y="3236522"/>
              <a:ext cx="385300" cy="825643"/>
            </a:xfrm>
            <a:custGeom>
              <a:avLst/>
              <a:gdLst>
                <a:gd name="connsiteX0" fmla="*/ 385300 w 385300"/>
                <a:gd name="connsiteY0" fmla="*/ 192650 h 825643"/>
                <a:gd name="connsiteX1" fmla="*/ 192650 w 385300"/>
                <a:gd name="connsiteY1" fmla="*/ 850413 h 825643"/>
                <a:gd name="connsiteX2" fmla="*/ 0 w 385300"/>
                <a:gd name="connsiteY2" fmla="*/ 192650 h 825643"/>
                <a:gd name="connsiteX3" fmla="*/ 192650 w 385300"/>
                <a:gd name="connsiteY3" fmla="*/ 0 h 825643"/>
                <a:gd name="connsiteX4" fmla="*/ 385300 w 385300"/>
                <a:gd name="connsiteY4" fmla="*/ 192650 h 8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300" h="825643">
                  <a:moveTo>
                    <a:pt x="385300" y="192650"/>
                  </a:moveTo>
                  <a:cubicBezTo>
                    <a:pt x="385300" y="299984"/>
                    <a:pt x="192650" y="850413"/>
                    <a:pt x="192650" y="850413"/>
                  </a:cubicBezTo>
                  <a:cubicBezTo>
                    <a:pt x="192650" y="850413"/>
                    <a:pt x="0" y="297232"/>
                    <a:pt x="0" y="192650"/>
                  </a:cubicBezTo>
                  <a:cubicBezTo>
                    <a:pt x="0" y="85316"/>
                    <a:pt x="85317" y="0"/>
                    <a:pt x="192650" y="0"/>
                  </a:cubicBezTo>
                  <a:cubicBezTo>
                    <a:pt x="299984" y="0"/>
                    <a:pt x="385300" y="85316"/>
                    <a:pt x="385300" y="192650"/>
                  </a:cubicBezTo>
                  <a:close/>
                </a:path>
              </a:pathLst>
            </a:custGeom>
            <a:solidFill>
              <a:srgbClr val="FFC72B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iṡļíḍe"/>
            <p:cNvSpPr/>
            <p:nvPr userDrawn="1"/>
          </p:nvSpPr>
          <p:spPr>
            <a:xfrm>
              <a:off x="8578436" y="3123684"/>
              <a:ext cx="412822" cy="247693"/>
            </a:xfrm>
            <a:custGeom>
              <a:avLst/>
              <a:gdLst>
                <a:gd name="connsiteX0" fmla="*/ 434839 w 412821"/>
                <a:gd name="connsiteY0" fmla="*/ 247693 h 247693"/>
                <a:gd name="connsiteX1" fmla="*/ 0 w 412821"/>
                <a:gd name="connsiteY1" fmla="*/ 247693 h 247693"/>
                <a:gd name="connsiteX2" fmla="*/ 35778 w 412821"/>
                <a:gd name="connsiteY2" fmla="*/ 0 h 247693"/>
                <a:gd name="connsiteX3" fmla="*/ 399061 w 412821"/>
                <a:gd name="connsiteY3" fmla="*/ 0 h 24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2821" h="247693">
                  <a:moveTo>
                    <a:pt x="434839" y="247693"/>
                  </a:moveTo>
                  <a:lnTo>
                    <a:pt x="0" y="247693"/>
                  </a:lnTo>
                  <a:lnTo>
                    <a:pt x="35778" y="0"/>
                  </a:lnTo>
                  <a:lnTo>
                    <a:pt x="399061" y="0"/>
                  </a:lnTo>
                  <a:close/>
                </a:path>
              </a:pathLst>
            </a:custGeom>
            <a:solidFill>
              <a:srgbClr val="526075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íšḻïḓé"/>
            <p:cNvSpPr/>
            <p:nvPr userDrawn="1"/>
          </p:nvSpPr>
          <p:spPr>
            <a:xfrm>
              <a:off x="8160109" y="2765905"/>
              <a:ext cx="385300" cy="880686"/>
            </a:xfrm>
            <a:custGeom>
              <a:avLst/>
              <a:gdLst>
                <a:gd name="connsiteX0" fmla="*/ 322001 w 385300"/>
                <a:gd name="connsiteY0" fmla="*/ 0 h 880686"/>
                <a:gd name="connsiteX1" fmla="*/ 0 w 385300"/>
                <a:gd name="connsiteY1" fmla="*/ 330257 h 880686"/>
                <a:gd name="connsiteX2" fmla="*/ 283471 w 385300"/>
                <a:gd name="connsiteY2" fmla="*/ 880686 h 880686"/>
                <a:gd name="connsiteX3" fmla="*/ 399061 w 385300"/>
                <a:gd name="connsiteY3" fmla="*/ 880686 h 880686"/>
                <a:gd name="connsiteX4" fmla="*/ 399061 w 385300"/>
                <a:gd name="connsiteY4" fmla="*/ 0 h 8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300" h="880686">
                  <a:moveTo>
                    <a:pt x="322001" y="0"/>
                  </a:moveTo>
                  <a:lnTo>
                    <a:pt x="0" y="330257"/>
                  </a:lnTo>
                  <a:lnTo>
                    <a:pt x="283471" y="880686"/>
                  </a:lnTo>
                  <a:lnTo>
                    <a:pt x="399061" y="880686"/>
                  </a:lnTo>
                  <a:lnTo>
                    <a:pt x="399061" y="0"/>
                  </a:lnTo>
                  <a:close/>
                </a:path>
              </a:pathLst>
            </a:custGeom>
            <a:solidFill>
              <a:srgbClr val="CBF060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îṥļïďe"/>
            <p:cNvSpPr/>
            <p:nvPr userDrawn="1"/>
          </p:nvSpPr>
          <p:spPr>
            <a:xfrm>
              <a:off x="9032539" y="2765905"/>
              <a:ext cx="385300" cy="880686"/>
            </a:xfrm>
            <a:custGeom>
              <a:avLst/>
              <a:gdLst>
                <a:gd name="connsiteX0" fmla="*/ 74307 w 385300"/>
                <a:gd name="connsiteY0" fmla="*/ 0 h 880686"/>
                <a:gd name="connsiteX1" fmla="*/ 399061 w 385300"/>
                <a:gd name="connsiteY1" fmla="*/ 330257 h 880686"/>
                <a:gd name="connsiteX2" fmla="*/ 115590 w 385300"/>
                <a:gd name="connsiteY2" fmla="*/ 880686 h 880686"/>
                <a:gd name="connsiteX3" fmla="*/ 0 w 385300"/>
                <a:gd name="connsiteY3" fmla="*/ 880686 h 880686"/>
                <a:gd name="connsiteX4" fmla="*/ 0 w 385300"/>
                <a:gd name="connsiteY4" fmla="*/ 0 h 88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300" h="880686">
                  <a:moveTo>
                    <a:pt x="74307" y="0"/>
                  </a:moveTo>
                  <a:lnTo>
                    <a:pt x="399061" y="330257"/>
                  </a:lnTo>
                  <a:lnTo>
                    <a:pt x="115590" y="880686"/>
                  </a:lnTo>
                  <a:lnTo>
                    <a:pt x="0" y="8806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F060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iṧlîḍê"/>
            <p:cNvSpPr/>
            <p:nvPr userDrawn="1"/>
          </p:nvSpPr>
          <p:spPr>
            <a:xfrm>
              <a:off x="8290252" y="1629270"/>
              <a:ext cx="990772" cy="1596244"/>
            </a:xfrm>
            <a:custGeom>
              <a:avLst/>
              <a:gdLst>
                <a:gd name="connsiteX0" fmla="*/ 978972 w 990772"/>
                <a:gd name="connsiteY0" fmla="*/ 0 h 1596243"/>
                <a:gd name="connsiteX1" fmla="*/ 505603 w 990772"/>
                <a:gd name="connsiteY1" fmla="*/ 85316 h 1596243"/>
                <a:gd name="connsiteX2" fmla="*/ 32234 w 990772"/>
                <a:gd name="connsiteY2" fmla="*/ 0 h 1596243"/>
                <a:gd name="connsiteX3" fmla="*/ 268919 w 990772"/>
                <a:gd name="connsiteY3" fmla="*/ 1604500 h 1596243"/>
                <a:gd name="connsiteX4" fmla="*/ 505603 w 990772"/>
                <a:gd name="connsiteY4" fmla="*/ 1604500 h 1596243"/>
                <a:gd name="connsiteX5" fmla="*/ 742288 w 990772"/>
                <a:gd name="connsiteY5" fmla="*/ 1604500 h 1596243"/>
                <a:gd name="connsiteX6" fmla="*/ 978972 w 990772"/>
                <a:gd name="connsiteY6" fmla="*/ 0 h 159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772" h="1596243">
                  <a:moveTo>
                    <a:pt x="978972" y="0"/>
                  </a:moveTo>
                  <a:lnTo>
                    <a:pt x="505603" y="85316"/>
                  </a:lnTo>
                  <a:lnTo>
                    <a:pt x="32234" y="0"/>
                  </a:lnTo>
                  <a:cubicBezTo>
                    <a:pt x="-110877" y="935729"/>
                    <a:pt x="268919" y="1604500"/>
                    <a:pt x="268919" y="1604500"/>
                  </a:cubicBezTo>
                  <a:lnTo>
                    <a:pt x="505603" y="1604500"/>
                  </a:lnTo>
                  <a:lnTo>
                    <a:pt x="742288" y="1604500"/>
                  </a:lnTo>
                  <a:cubicBezTo>
                    <a:pt x="742288" y="1607252"/>
                    <a:pt x="1119331" y="935729"/>
                    <a:pt x="978972" y="0"/>
                  </a:cubicBezTo>
                  <a:close/>
                </a:path>
              </a:pathLst>
            </a:custGeom>
            <a:solidFill>
              <a:srgbClr val="FFFFFF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íSļíḑè"/>
            <p:cNvSpPr/>
            <p:nvPr userDrawn="1"/>
          </p:nvSpPr>
          <p:spPr>
            <a:xfrm>
              <a:off x="8322486" y="891695"/>
              <a:ext cx="935729" cy="825643"/>
            </a:xfrm>
            <a:custGeom>
              <a:avLst/>
              <a:gdLst>
                <a:gd name="connsiteX0" fmla="*/ 473369 w 935729"/>
                <a:gd name="connsiteY0" fmla="*/ 0 h 825643"/>
                <a:gd name="connsiteX1" fmla="*/ 0 w 935729"/>
                <a:gd name="connsiteY1" fmla="*/ 737575 h 825643"/>
                <a:gd name="connsiteX2" fmla="*/ 473369 w 935729"/>
                <a:gd name="connsiteY2" fmla="*/ 842156 h 825643"/>
                <a:gd name="connsiteX3" fmla="*/ 946738 w 935729"/>
                <a:gd name="connsiteY3" fmla="*/ 737575 h 825643"/>
                <a:gd name="connsiteX4" fmla="*/ 473369 w 935729"/>
                <a:gd name="connsiteY4" fmla="*/ 0 h 8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29" h="825643">
                  <a:moveTo>
                    <a:pt x="473369" y="0"/>
                  </a:moveTo>
                  <a:cubicBezTo>
                    <a:pt x="88069" y="288975"/>
                    <a:pt x="0" y="737575"/>
                    <a:pt x="0" y="737575"/>
                  </a:cubicBezTo>
                  <a:cubicBezTo>
                    <a:pt x="0" y="737575"/>
                    <a:pt x="211915" y="842156"/>
                    <a:pt x="473369" y="842156"/>
                  </a:cubicBezTo>
                  <a:cubicBezTo>
                    <a:pt x="734823" y="842156"/>
                    <a:pt x="946738" y="737575"/>
                    <a:pt x="946738" y="737575"/>
                  </a:cubicBezTo>
                  <a:cubicBezTo>
                    <a:pt x="946738" y="737575"/>
                    <a:pt x="858669" y="288975"/>
                    <a:pt x="473369" y="0"/>
                  </a:cubicBezTo>
                  <a:close/>
                </a:path>
              </a:pathLst>
            </a:custGeom>
            <a:solidFill>
              <a:srgbClr val="CBF060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ísḻïdê"/>
            <p:cNvSpPr/>
            <p:nvPr userDrawn="1"/>
          </p:nvSpPr>
          <p:spPr>
            <a:xfrm>
              <a:off x="8526145" y="1821920"/>
              <a:ext cx="522907" cy="522907"/>
            </a:xfrm>
            <a:custGeom>
              <a:avLst/>
              <a:gdLst>
                <a:gd name="connsiteX0" fmla="*/ 539420 w 522907"/>
                <a:gd name="connsiteY0" fmla="*/ 269710 h 522907"/>
                <a:gd name="connsiteX1" fmla="*/ 269710 w 522907"/>
                <a:gd name="connsiteY1" fmla="*/ 539420 h 522907"/>
                <a:gd name="connsiteX2" fmla="*/ 1 w 522907"/>
                <a:gd name="connsiteY2" fmla="*/ 269710 h 522907"/>
                <a:gd name="connsiteX3" fmla="*/ 269710 w 522907"/>
                <a:gd name="connsiteY3" fmla="*/ 0 h 522907"/>
                <a:gd name="connsiteX4" fmla="*/ 539420 w 522907"/>
                <a:gd name="connsiteY4" fmla="*/ 269710 h 52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7" h="522907">
                  <a:moveTo>
                    <a:pt x="539420" y="269710"/>
                  </a:moveTo>
                  <a:cubicBezTo>
                    <a:pt x="539420" y="418667"/>
                    <a:pt x="418667" y="539420"/>
                    <a:pt x="269710" y="539420"/>
                  </a:cubicBezTo>
                  <a:cubicBezTo>
                    <a:pt x="120754" y="539420"/>
                    <a:pt x="1" y="418667"/>
                    <a:pt x="1" y="269710"/>
                  </a:cubicBezTo>
                  <a:cubicBezTo>
                    <a:pt x="1" y="120753"/>
                    <a:pt x="120754" y="0"/>
                    <a:pt x="269710" y="0"/>
                  </a:cubicBezTo>
                  <a:cubicBezTo>
                    <a:pt x="418667" y="0"/>
                    <a:pt x="539420" y="120753"/>
                    <a:pt x="539420" y="269710"/>
                  </a:cubicBezTo>
                  <a:close/>
                </a:path>
              </a:pathLst>
            </a:custGeom>
            <a:solidFill>
              <a:srgbClr val="BFC5F2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ïšļíďe"/>
            <p:cNvSpPr/>
            <p:nvPr userDrawn="1"/>
          </p:nvSpPr>
          <p:spPr>
            <a:xfrm>
              <a:off x="8526145" y="1794398"/>
              <a:ext cx="522907" cy="522907"/>
            </a:xfrm>
            <a:custGeom>
              <a:avLst/>
              <a:gdLst>
                <a:gd name="connsiteX0" fmla="*/ 539420 w 522907"/>
                <a:gd name="connsiteY0" fmla="*/ 269710 h 522907"/>
                <a:gd name="connsiteX1" fmla="*/ 269710 w 522907"/>
                <a:gd name="connsiteY1" fmla="*/ 539420 h 522907"/>
                <a:gd name="connsiteX2" fmla="*/ 1 w 522907"/>
                <a:gd name="connsiteY2" fmla="*/ 269710 h 522907"/>
                <a:gd name="connsiteX3" fmla="*/ 269710 w 522907"/>
                <a:gd name="connsiteY3" fmla="*/ 0 h 522907"/>
                <a:gd name="connsiteX4" fmla="*/ 539420 w 522907"/>
                <a:gd name="connsiteY4" fmla="*/ 269710 h 52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07" h="522907">
                  <a:moveTo>
                    <a:pt x="539420" y="269710"/>
                  </a:moveTo>
                  <a:cubicBezTo>
                    <a:pt x="539420" y="418667"/>
                    <a:pt x="418667" y="539420"/>
                    <a:pt x="269710" y="539420"/>
                  </a:cubicBezTo>
                  <a:cubicBezTo>
                    <a:pt x="120754" y="539420"/>
                    <a:pt x="1" y="418667"/>
                    <a:pt x="1" y="269710"/>
                  </a:cubicBezTo>
                  <a:cubicBezTo>
                    <a:pt x="1" y="120753"/>
                    <a:pt x="120754" y="0"/>
                    <a:pt x="269710" y="0"/>
                  </a:cubicBezTo>
                  <a:cubicBezTo>
                    <a:pt x="418667" y="0"/>
                    <a:pt x="539420" y="120753"/>
                    <a:pt x="539420" y="269710"/>
                  </a:cubicBezTo>
                  <a:close/>
                </a:path>
              </a:pathLst>
            </a:custGeom>
            <a:solidFill>
              <a:srgbClr val="FFFFFF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ïṣļíḋè"/>
            <p:cNvSpPr/>
            <p:nvPr userDrawn="1"/>
          </p:nvSpPr>
          <p:spPr>
            <a:xfrm>
              <a:off x="8570179" y="1838433"/>
              <a:ext cx="440343" cy="440343"/>
            </a:xfrm>
            <a:custGeom>
              <a:avLst/>
              <a:gdLst>
                <a:gd name="connsiteX0" fmla="*/ 451351 w 440343"/>
                <a:gd name="connsiteY0" fmla="*/ 225676 h 440343"/>
                <a:gd name="connsiteX1" fmla="*/ 225675 w 440343"/>
                <a:gd name="connsiteY1" fmla="*/ 451352 h 440343"/>
                <a:gd name="connsiteX2" fmla="*/ -1 w 440343"/>
                <a:gd name="connsiteY2" fmla="*/ 225676 h 440343"/>
                <a:gd name="connsiteX3" fmla="*/ 225675 w 440343"/>
                <a:gd name="connsiteY3" fmla="*/ 0 h 440343"/>
                <a:gd name="connsiteX4" fmla="*/ 451351 w 440343"/>
                <a:gd name="connsiteY4" fmla="*/ 225676 h 4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343" h="440343">
                  <a:moveTo>
                    <a:pt x="451351" y="225676"/>
                  </a:moveTo>
                  <a:cubicBezTo>
                    <a:pt x="451351" y="350313"/>
                    <a:pt x="350313" y="451352"/>
                    <a:pt x="225675" y="451352"/>
                  </a:cubicBezTo>
                  <a:cubicBezTo>
                    <a:pt x="101038" y="451352"/>
                    <a:pt x="-1" y="350313"/>
                    <a:pt x="-1" y="225676"/>
                  </a:cubicBezTo>
                  <a:cubicBezTo>
                    <a:pt x="-1" y="101039"/>
                    <a:pt x="101038" y="0"/>
                    <a:pt x="225675" y="0"/>
                  </a:cubicBezTo>
                  <a:cubicBezTo>
                    <a:pt x="350313" y="0"/>
                    <a:pt x="451351" y="101039"/>
                    <a:pt x="451351" y="225676"/>
                  </a:cubicBezTo>
                  <a:close/>
                </a:path>
              </a:pathLst>
            </a:custGeom>
            <a:solidFill>
              <a:srgbClr val="364459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íṩļîḍê"/>
            <p:cNvSpPr/>
            <p:nvPr userDrawn="1"/>
          </p:nvSpPr>
          <p:spPr>
            <a:xfrm>
              <a:off x="8572931" y="1863202"/>
              <a:ext cx="440343" cy="412822"/>
            </a:xfrm>
            <a:custGeom>
              <a:avLst/>
              <a:gdLst>
                <a:gd name="connsiteX0" fmla="*/ 222924 w 440343"/>
                <a:gd name="connsiteY0" fmla="*/ 0 h 412821"/>
                <a:gd name="connsiteX1" fmla="*/ 0 w 440343"/>
                <a:gd name="connsiteY1" fmla="*/ 211915 h 412821"/>
                <a:gd name="connsiteX2" fmla="*/ 222924 w 440343"/>
                <a:gd name="connsiteY2" fmla="*/ 423830 h 412821"/>
                <a:gd name="connsiteX3" fmla="*/ 445848 w 440343"/>
                <a:gd name="connsiteY3" fmla="*/ 211915 h 412821"/>
                <a:gd name="connsiteX4" fmla="*/ 222924 w 440343"/>
                <a:gd name="connsiteY4" fmla="*/ 0 h 412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343" h="412821">
                  <a:moveTo>
                    <a:pt x="222924" y="0"/>
                  </a:moveTo>
                  <a:cubicBezTo>
                    <a:pt x="101830" y="0"/>
                    <a:pt x="5505" y="93573"/>
                    <a:pt x="0" y="211915"/>
                  </a:cubicBezTo>
                  <a:cubicBezTo>
                    <a:pt x="5505" y="330257"/>
                    <a:pt x="104581" y="423830"/>
                    <a:pt x="222924" y="423830"/>
                  </a:cubicBezTo>
                  <a:cubicBezTo>
                    <a:pt x="344018" y="423830"/>
                    <a:pt x="440343" y="330257"/>
                    <a:pt x="445848" y="211915"/>
                  </a:cubicBezTo>
                  <a:cubicBezTo>
                    <a:pt x="440343" y="93573"/>
                    <a:pt x="344018" y="0"/>
                    <a:pt x="222924" y="0"/>
                  </a:cubicBezTo>
                  <a:close/>
                </a:path>
              </a:pathLst>
            </a:custGeom>
            <a:solidFill>
              <a:srgbClr val="526075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iṩḻîdè"/>
            <p:cNvSpPr/>
            <p:nvPr userDrawn="1"/>
          </p:nvSpPr>
          <p:spPr>
            <a:xfrm>
              <a:off x="8570179" y="1841185"/>
              <a:ext cx="412822" cy="330257"/>
            </a:xfrm>
            <a:custGeom>
              <a:avLst/>
              <a:gdLst>
                <a:gd name="connsiteX0" fmla="*/ 225676 w 412821"/>
                <a:gd name="connsiteY0" fmla="*/ 0 h 330257"/>
                <a:gd name="connsiteX1" fmla="*/ 0 w 412821"/>
                <a:gd name="connsiteY1" fmla="*/ 225676 h 330257"/>
                <a:gd name="connsiteX2" fmla="*/ 38530 w 412821"/>
                <a:gd name="connsiteY2" fmla="*/ 349522 h 330257"/>
                <a:gd name="connsiteX3" fmla="*/ 421079 w 412821"/>
                <a:gd name="connsiteY3" fmla="*/ 115590 h 330257"/>
                <a:gd name="connsiteX4" fmla="*/ 225676 w 412821"/>
                <a:gd name="connsiteY4" fmla="*/ 0 h 3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821" h="330257">
                  <a:moveTo>
                    <a:pt x="225676" y="0"/>
                  </a:moveTo>
                  <a:cubicBezTo>
                    <a:pt x="101830" y="0"/>
                    <a:pt x="0" y="101829"/>
                    <a:pt x="0" y="225676"/>
                  </a:cubicBezTo>
                  <a:cubicBezTo>
                    <a:pt x="0" y="272462"/>
                    <a:pt x="13761" y="313745"/>
                    <a:pt x="38530" y="349522"/>
                  </a:cubicBezTo>
                  <a:lnTo>
                    <a:pt x="421079" y="115590"/>
                  </a:lnTo>
                  <a:cubicBezTo>
                    <a:pt x="382548" y="44034"/>
                    <a:pt x="308241" y="0"/>
                    <a:pt x="22567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îSlîḍé"/>
            <p:cNvSpPr/>
            <p:nvPr userDrawn="1"/>
          </p:nvSpPr>
          <p:spPr>
            <a:xfrm>
              <a:off x="8476606" y="3054881"/>
              <a:ext cx="632993" cy="27521"/>
            </a:xfrm>
            <a:custGeom>
              <a:avLst/>
              <a:gdLst>
                <a:gd name="connsiteX0" fmla="*/ 638498 w 632993"/>
                <a:gd name="connsiteY0" fmla="*/ 0 h 27521"/>
                <a:gd name="connsiteX1" fmla="*/ 0 w 632993"/>
                <a:gd name="connsiteY1" fmla="*/ 0 h 27521"/>
                <a:gd name="connsiteX2" fmla="*/ 11008 w 632993"/>
                <a:gd name="connsiteY2" fmla="*/ 27521 h 27521"/>
                <a:gd name="connsiteX3" fmla="*/ 624737 w 632993"/>
                <a:gd name="connsiteY3" fmla="*/ 27521 h 27521"/>
                <a:gd name="connsiteX4" fmla="*/ 638498 w 632993"/>
                <a:gd name="connsiteY4" fmla="*/ 0 h 2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2993" h="27521">
                  <a:moveTo>
                    <a:pt x="638498" y="0"/>
                  </a:moveTo>
                  <a:lnTo>
                    <a:pt x="0" y="0"/>
                  </a:lnTo>
                  <a:cubicBezTo>
                    <a:pt x="2752" y="8257"/>
                    <a:pt x="8256" y="19265"/>
                    <a:pt x="11008" y="27521"/>
                  </a:cubicBezTo>
                  <a:lnTo>
                    <a:pt x="624737" y="27521"/>
                  </a:lnTo>
                  <a:cubicBezTo>
                    <a:pt x="630241" y="19265"/>
                    <a:pt x="632993" y="8257"/>
                    <a:pt x="638498" y="0"/>
                  </a:cubicBezTo>
                  <a:close/>
                </a:path>
              </a:pathLst>
            </a:custGeom>
            <a:solidFill>
              <a:srgbClr val="BFC5F2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îšľîḋe"/>
            <p:cNvSpPr/>
            <p:nvPr userDrawn="1"/>
          </p:nvSpPr>
          <p:spPr>
            <a:xfrm>
              <a:off x="8416058" y="2878743"/>
              <a:ext cx="743079" cy="27521"/>
            </a:xfrm>
            <a:custGeom>
              <a:avLst/>
              <a:gdLst>
                <a:gd name="connsiteX0" fmla="*/ 0 w 743079"/>
                <a:gd name="connsiteY0" fmla="*/ 0 h 27521"/>
                <a:gd name="connsiteX1" fmla="*/ 8257 w 743079"/>
                <a:gd name="connsiteY1" fmla="*/ 27521 h 27521"/>
                <a:gd name="connsiteX2" fmla="*/ 751336 w 743079"/>
                <a:gd name="connsiteY2" fmla="*/ 27521 h 27521"/>
                <a:gd name="connsiteX3" fmla="*/ 759592 w 743079"/>
                <a:gd name="connsiteY3" fmla="*/ 0 h 27521"/>
                <a:gd name="connsiteX4" fmla="*/ 0 w 743079"/>
                <a:gd name="connsiteY4" fmla="*/ 0 h 2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079" h="27521">
                  <a:moveTo>
                    <a:pt x="0" y="0"/>
                  </a:moveTo>
                  <a:cubicBezTo>
                    <a:pt x="2752" y="8257"/>
                    <a:pt x="5505" y="19265"/>
                    <a:pt x="8257" y="27521"/>
                  </a:cubicBezTo>
                  <a:lnTo>
                    <a:pt x="751336" y="27521"/>
                  </a:lnTo>
                  <a:cubicBezTo>
                    <a:pt x="754088" y="19265"/>
                    <a:pt x="756840" y="8257"/>
                    <a:pt x="75959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C5F2"/>
            </a:solidFill>
            <a:ln w="27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lt"/>
            </a:endParaRPr>
          </a:p>
        </p:txBody>
      </p:sp>
      <p:sp>
        <p:nvSpPr>
          <p:cNvPr id="51" name="文本框 23"/>
          <p:cNvSpPr txBox="1"/>
          <p:nvPr/>
        </p:nvSpPr>
        <p:spPr>
          <a:xfrm>
            <a:off x="136715" y="189159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1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  </a:t>
            </a:r>
            <a:r>
              <a:rPr lang="en-US" altLang="zh-CN" sz="3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Thành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</a:t>
            </a:r>
            <a:r>
              <a:rPr lang="en-US" altLang="zh-CN" sz="32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viên</a:t>
            </a:r>
            <a:endParaRPr lang="en-US" altLang="zh-CN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49" name="Table 49"/>
          <p:cNvGraphicFramePr>
            <a:graphicFrameLocks noGrp="1"/>
          </p:cNvGraphicFramePr>
          <p:nvPr/>
        </p:nvGraphicFramePr>
        <p:xfrm>
          <a:off x="2032000" y="1660849"/>
          <a:ext cx="8128000" cy="4180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60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0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20127395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Phan Minh Xuân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0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20127435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Văn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0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20127444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Bùi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60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20127448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Thái</a:t>
                      </a: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î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šliḑê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FRONT - END</a:t>
            </a:r>
            <a:endParaRPr lang="zh-CN" altLang="en-US" sz="4800" dirty="0"/>
          </a:p>
        </p:txBody>
      </p:sp>
      <p:sp>
        <p:nvSpPr>
          <p:cNvPr id="9" name="íślíde"/>
          <p:cNvSpPr txBox="1"/>
          <p:nvPr/>
        </p:nvSpPr>
        <p:spPr>
          <a:xfrm>
            <a:off x="876697" y="2279537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/>
          <p:cNvSpPr/>
          <p:nvPr/>
        </p:nvSpPr>
        <p:spPr bwMode="auto">
          <a:xfrm flipH="1">
            <a:off x="266676" y="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+mj-lt"/>
            </a:endParaRPr>
          </a:p>
        </p:txBody>
      </p:sp>
      <p:sp>
        <p:nvSpPr>
          <p:cNvPr id="26" name="文本框 23"/>
          <p:cNvSpPr txBox="1"/>
          <p:nvPr/>
        </p:nvSpPr>
        <p:spPr>
          <a:xfrm>
            <a:off x="85915" y="101879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FRONT - END</a:t>
            </a:r>
          </a:p>
        </p:txBody>
      </p:sp>
      <p:graphicFrame>
        <p:nvGraphicFramePr>
          <p:cNvPr id="27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642546"/>
              </p:ext>
            </p:extLst>
          </p:nvPr>
        </p:nvGraphicFramePr>
        <p:xfrm>
          <a:off x="1446452" y="1066800"/>
          <a:ext cx="8953656" cy="5590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7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3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57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Số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Delete 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info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Change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Created Ticket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list movie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257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 movie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 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377" y="934720"/>
            <a:ext cx="2882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35" y="993902"/>
            <a:ext cx="7802085" cy="48701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8322" y="2621280"/>
            <a:ext cx="22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 Name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08321" y="3014504"/>
            <a:ext cx="22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Last Name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8321" y="3346768"/>
            <a:ext cx="22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08320" y="3679032"/>
            <a:ext cx="22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08319" y="4074480"/>
            <a:ext cx="22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08317" y="4456196"/>
            <a:ext cx="2214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8318" y="4788868"/>
            <a:ext cx="263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Confirm Password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797040" y="2854960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1"/>
          </p:cNvCxnSpPr>
          <p:nvPr/>
        </p:nvCxnSpPr>
        <p:spPr>
          <a:xfrm flipV="1">
            <a:off x="6878320" y="3199170"/>
            <a:ext cx="1930001" cy="5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 flipV="1">
            <a:off x="6763355" y="3531434"/>
            <a:ext cx="2044966" cy="4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1"/>
          </p:cNvCxnSpPr>
          <p:nvPr/>
        </p:nvCxnSpPr>
        <p:spPr>
          <a:xfrm flipV="1">
            <a:off x="6878320" y="3863698"/>
            <a:ext cx="1930000" cy="8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1" idx="1"/>
          </p:cNvCxnSpPr>
          <p:nvPr/>
        </p:nvCxnSpPr>
        <p:spPr>
          <a:xfrm flipV="1">
            <a:off x="6797040" y="4259146"/>
            <a:ext cx="2011279" cy="5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797040" y="4653280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 flipV="1">
            <a:off x="6797040" y="4973534"/>
            <a:ext cx="2011278" cy="8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975600" y="5402432"/>
            <a:ext cx="34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268720" y="5402432"/>
            <a:ext cx="1930400" cy="25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5377" y="2184400"/>
            <a:ext cx="271990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Mail: người dùng cần nhập đúng dạng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xx@gmail.com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Password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confirm password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 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7476" y="907454"/>
            <a:ext cx="152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19" y="1369119"/>
            <a:ext cx="7431900" cy="38505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72880" y="2537460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" y="3135368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</a:t>
            </a: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 flipV="1">
            <a:off x="6258560" y="2722126"/>
            <a:ext cx="281432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19352" y="3162300"/>
            <a:ext cx="2070808" cy="15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17000" y="3763248"/>
            <a:ext cx="289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Home</a:t>
            </a:r>
          </a:p>
        </p:txBody>
      </p:sp>
      <p:cxnSp>
        <p:nvCxnSpPr>
          <p:cNvPr id="15" name="Straight Arrow Connector 14"/>
          <p:cNvCxnSpPr>
            <a:endCxn id="11" idx="1"/>
          </p:cNvCxnSpPr>
          <p:nvPr/>
        </p:nvCxnSpPr>
        <p:spPr>
          <a:xfrm>
            <a:off x="6332220" y="3441145"/>
            <a:ext cx="2684780" cy="78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2120" y="4333964"/>
            <a:ext cx="2164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011680" y="3671364"/>
            <a:ext cx="2915920" cy="88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9760" y="5537200"/>
            <a:ext cx="1035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: 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"/>
          <p:cNvSpPr/>
          <p:nvPr/>
        </p:nvSpPr>
        <p:spPr bwMode="auto">
          <a:xfrm flipH="1">
            <a:off x="317476" y="87280"/>
            <a:ext cx="1074821" cy="645278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本框 23"/>
          <p:cNvSpPr txBox="1"/>
          <p:nvPr/>
        </p:nvSpPr>
        <p:spPr>
          <a:xfrm>
            <a:off x="155377" y="147783"/>
            <a:ext cx="448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3200" b="1" dirty="0">
                <a:solidFill>
                  <a:srgbClr val="C05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tr-TR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FRONT - 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120" y="975360"/>
            <a:ext cx="869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movie and Delete Movie (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rạp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77" y="1647408"/>
            <a:ext cx="5679062" cy="4235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347" y="1660559"/>
            <a:ext cx="4661423" cy="141105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918960" y="1437025"/>
            <a:ext cx="0" cy="518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977" y="6063886"/>
            <a:ext cx="567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movie,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staff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0160" y="3566160"/>
            <a:ext cx="412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staff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bb7e4016-7354-4b99-bb83-4933409858c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heme/theme1.xml><?xml version="1.0" encoding="utf-8"?>
<a:theme xmlns:a="http://schemas.openxmlformats.org/drawingml/2006/main" name="Space Science PPT Template, Freepptbackgrounds.net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61B3"/>
      </a:accent1>
      <a:accent2>
        <a:srgbClr val="0EAFFD"/>
      </a:accent2>
      <a:accent3>
        <a:srgbClr val="00A6D9"/>
      </a:accent3>
      <a:accent4>
        <a:srgbClr val="818181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81CBFF"/>
            </a:gs>
            <a:gs pos="100000">
              <a:srgbClr val="4F86FF"/>
            </a:gs>
          </a:gsLst>
          <a:lin ang="5400000" scaled="1"/>
        </a:gradFill>
        <a:ln w="27521" cap="flat">
          <a:noFill/>
          <a:prstDash val="solid"/>
          <a:miter/>
        </a:ln>
      </a:spPr>
      <a:bodyPr rtlCol="0" anchor="ctr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0061B3"/>
    </a:accent1>
    <a:accent2>
      <a:srgbClr val="0EAFFD"/>
    </a:accent2>
    <a:accent3>
      <a:srgbClr val="00A6D9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0061B3"/>
    </a:accent1>
    <a:accent2>
      <a:srgbClr val="0EAFFD"/>
    </a:accent2>
    <a:accent3>
      <a:srgbClr val="00A6D9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0061B3"/>
    </a:accent1>
    <a:accent2>
      <a:srgbClr val="0EAFFD"/>
    </a:accent2>
    <a:accent3>
      <a:srgbClr val="00A6D9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0061B3"/>
    </a:accent1>
    <a:accent2>
      <a:srgbClr val="0EAFFD"/>
    </a:accent2>
    <a:accent3>
      <a:srgbClr val="00A6D9"/>
    </a:accent3>
    <a:accent4>
      <a:srgbClr val="818181"/>
    </a:accent4>
    <a:accent5>
      <a:srgbClr val="A5A5A5"/>
    </a:accent5>
    <a:accent6>
      <a:srgbClr val="C9C9C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bb7e4016-7354-4b99-bb83-4933409858cd-16x9</Template>
  <TotalTime>36</TotalTime>
  <Words>1315</Words>
  <Application>Microsoft Office PowerPoint</Application>
  <PresentationFormat>Widescreen</PresentationFormat>
  <Paragraphs>199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等线</vt:lpstr>
      <vt:lpstr>Arial</vt:lpstr>
      <vt:lpstr>Calibri</vt:lpstr>
      <vt:lpstr>Gill Sans MT</vt:lpstr>
      <vt:lpstr>Times New Roman</vt:lpstr>
      <vt:lpstr>Space Science PPT Template, Freepptbackgrounds.net</vt:lpstr>
      <vt:lpstr>think-cell Slide</vt:lpstr>
      <vt:lpstr>WEB BOOKING MOVIE</vt:lpstr>
      <vt:lpstr>PowerPoint Presentation</vt:lpstr>
      <vt:lpstr>PowerPoint Presentation</vt:lpstr>
      <vt:lpstr>PowerPoint Presentation</vt:lpstr>
      <vt:lpstr>FRONT -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-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TRỰC TIẾP</vt:lpstr>
      <vt:lpstr>Thank you for your wathing </vt:lpstr>
    </vt:vector>
  </TitlesOfParts>
  <Company>Freepptbackgrounds.net</Company>
  <LinksUpToDate>false</LinksUpToDate>
  <SharedDoc>false</SharedDoc>
  <HyperlinkBase>https://www.freepptbackgrounds.net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Science PPT Template</dc:title>
  <dc:subject>Powerpoint Template</dc:subject>
  <dc:creator>Freepptbackgrounds.net</dc:creator>
  <cp:keywords>Space Science PPT Template</cp:keywords>
  <dc:description>Space Science PPT Template_x000d_
www.freepptbackgrounds.net</dc:description>
  <cp:lastModifiedBy>PHAN MINH XUÂN</cp:lastModifiedBy>
  <cp:revision>33</cp:revision>
  <cp:lastPrinted>2019-07-31T16:00:00Z</cp:lastPrinted>
  <dcterms:created xsi:type="dcterms:W3CDTF">2019-10-09T01:10:00Z</dcterms:created>
  <dcterms:modified xsi:type="dcterms:W3CDTF">2023-01-07T05:34:59Z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CV">
    <vt:lpwstr>606B904E06B64CB6B1A0AF20C0A48B8D</vt:lpwstr>
  </property>
  <property fmtid="{D5CDD505-2E9C-101B-9397-08002B2CF9AE}" pid="4" name="KSOProductBuildVer">
    <vt:lpwstr>1033-11.2.0.11440</vt:lpwstr>
  </property>
</Properties>
</file>